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9"/>
  </p:notesMasterIdLst>
  <p:handoutMasterIdLst>
    <p:handoutMasterId r:id="rId20"/>
  </p:handoutMasterIdLst>
  <p:sldIdLst>
    <p:sldId id="351" r:id="rId2"/>
    <p:sldId id="352" r:id="rId3"/>
    <p:sldId id="344" r:id="rId4"/>
    <p:sldId id="346" r:id="rId5"/>
    <p:sldId id="347" r:id="rId6"/>
    <p:sldId id="348" r:id="rId7"/>
    <p:sldId id="349" r:id="rId8"/>
    <p:sldId id="356" r:id="rId9"/>
    <p:sldId id="353" r:id="rId10"/>
    <p:sldId id="345" r:id="rId11"/>
    <p:sldId id="315" r:id="rId12"/>
    <p:sldId id="337" r:id="rId13"/>
    <p:sldId id="343" r:id="rId14"/>
    <p:sldId id="354" r:id="rId15"/>
    <p:sldId id="355" r:id="rId16"/>
    <p:sldId id="310" r:id="rId17"/>
    <p:sldId id="301" r:id="rId18"/>
  </p:sldIdLst>
  <p:sldSz cx="12192000" cy="6858000"/>
  <p:notesSz cx="7099300"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ning Jiang" initials="XJ" lastIdx="7" clrIdx="0">
    <p:extLst>
      <p:ext uri="{19B8F6BF-5375-455C-9EA6-DF929625EA0E}">
        <p15:presenceInfo xmlns:p15="http://schemas.microsoft.com/office/powerpoint/2012/main" userId="S-1-5-21-2670277017-1606584948-3883025002-202850" providerId="AD"/>
      </p:ext>
    </p:extLst>
  </p:cmAuthor>
  <p:cmAuthor id="2" name="山下 洋八" initials="山下" lastIdx="1" clrIdx="1">
    <p:extLst>
      <p:ext uri="{19B8F6BF-5375-455C-9EA6-DF929625EA0E}">
        <p15:presenceInfo xmlns:p15="http://schemas.microsoft.com/office/powerpoint/2012/main" userId="c22bf4fd2d4aefc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D"/>
    <a:srgbClr val="0000FF"/>
    <a:srgbClr val="FF6600"/>
    <a:srgbClr val="9DC3E6"/>
    <a:srgbClr val="FFF5E5"/>
    <a:srgbClr val="C8DAF8"/>
    <a:srgbClr val="FE08FF"/>
    <a:srgbClr val="DEA900"/>
    <a:srgbClr val="FFE9A3"/>
    <a:srgbClr val="E6A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1" autoAdjust="0"/>
    <p:restoredTop sz="91141" autoAdjust="0"/>
  </p:normalViewPr>
  <p:slideViewPr>
    <p:cSldViewPr snapToGrid="0">
      <p:cViewPr varScale="1">
        <p:scale>
          <a:sx n="41" d="100"/>
          <a:sy n="41" d="100"/>
        </p:scale>
        <p:origin x="831" y="39"/>
      </p:cViewPr>
      <p:guideLst>
        <p:guide orient="horz" pos="2160"/>
        <p:guide pos="3840"/>
      </p:guideLst>
    </p:cSldViewPr>
  </p:slideViewPr>
  <p:notesTextViewPr>
    <p:cViewPr>
      <p:scale>
        <a:sx n="3" d="2"/>
        <a:sy n="3" d="2"/>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21B0ADD6-50B9-4329-89C9-A77F1834604D}"/>
              </a:ext>
            </a:extLst>
          </p:cNvPr>
          <p:cNvSpPr>
            <a:spLocks noGrp="1"/>
          </p:cNvSpPr>
          <p:nvPr>
            <p:ph type="hdr" sz="quarter"/>
          </p:nvPr>
        </p:nvSpPr>
        <p:spPr>
          <a:xfrm>
            <a:off x="1" y="0"/>
            <a:ext cx="3075976" cy="512386"/>
          </a:xfrm>
          <a:prstGeom prst="rect">
            <a:avLst/>
          </a:prstGeom>
        </p:spPr>
        <p:txBody>
          <a:bodyPr vert="horz" lIns="94805" tIns="47402" rIns="94805" bIns="47402"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EA4000B8-6DB3-4E43-99C8-EFA00F627B46}"/>
              </a:ext>
            </a:extLst>
          </p:cNvPr>
          <p:cNvSpPr>
            <a:spLocks noGrp="1"/>
          </p:cNvSpPr>
          <p:nvPr>
            <p:ph type="dt" sz="quarter" idx="1"/>
          </p:nvPr>
        </p:nvSpPr>
        <p:spPr>
          <a:xfrm>
            <a:off x="4021665" y="0"/>
            <a:ext cx="3075976" cy="512386"/>
          </a:xfrm>
          <a:prstGeom prst="rect">
            <a:avLst/>
          </a:prstGeom>
        </p:spPr>
        <p:txBody>
          <a:bodyPr vert="horz" lIns="94805" tIns="47402" rIns="94805" bIns="47402" rtlCol="0"/>
          <a:lstStyle>
            <a:lvl1pPr algn="r">
              <a:defRPr sz="1200"/>
            </a:lvl1pPr>
          </a:lstStyle>
          <a:p>
            <a:fld id="{579A33A8-E69B-4C93-A526-11392D32C72E}" type="datetimeFigureOut">
              <a:rPr lang="zh-CN" altLang="en-US" smtClean="0"/>
              <a:t>2020/12/10</a:t>
            </a:fld>
            <a:endParaRPr lang="zh-CN" altLang="en-US"/>
          </a:p>
        </p:txBody>
      </p:sp>
      <p:sp>
        <p:nvSpPr>
          <p:cNvPr id="4" name="页脚占位符 3">
            <a:extLst>
              <a:ext uri="{FF2B5EF4-FFF2-40B4-BE49-F238E27FC236}">
                <a16:creationId xmlns:a16="http://schemas.microsoft.com/office/drawing/2014/main" id="{A15728FE-19B8-4ABC-B017-0AB987F8E1BA}"/>
              </a:ext>
            </a:extLst>
          </p:cNvPr>
          <p:cNvSpPr>
            <a:spLocks noGrp="1"/>
          </p:cNvSpPr>
          <p:nvPr>
            <p:ph type="ftr" sz="quarter" idx="2"/>
          </p:nvPr>
        </p:nvSpPr>
        <p:spPr>
          <a:xfrm>
            <a:off x="1" y="9722229"/>
            <a:ext cx="3075976" cy="512385"/>
          </a:xfrm>
          <a:prstGeom prst="rect">
            <a:avLst/>
          </a:prstGeom>
        </p:spPr>
        <p:txBody>
          <a:bodyPr vert="horz" lIns="94805" tIns="47402" rIns="94805" bIns="47402"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F2092F19-1E5D-469D-858F-9431BCD142E0}"/>
              </a:ext>
            </a:extLst>
          </p:cNvPr>
          <p:cNvSpPr>
            <a:spLocks noGrp="1"/>
          </p:cNvSpPr>
          <p:nvPr>
            <p:ph type="sldNum" sz="quarter" idx="3"/>
          </p:nvPr>
        </p:nvSpPr>
        <p:spPr>
          <a:xfrm>
            <a:off x="4021665" y="9722229"/>
            <a:ext cx="3075976" cy="512385"/>
          </a:xfrm>
          <a:prstGeom prst="rect">
            <a:avLst/>
          </a:prstGeom>
        </p:spPr>
        <p:txBody>
          <a:bodyPr vert="horz" lIns="94805" tIns="47402" rIns="94805" bIns="47402" rtlCol="0" anchor="b"/>
          <a:lstStyle>
            <a:lvl1pPr algn="r">
              <a:defRPr sz="1200"/>
            </a:lvl1pPr>
          </a:lstStyle>
          <a:p>
            <a:fld id="{9516C735-02A6-4708-AF28-AC757A2AD5D3}" type="slidenum">
              <a:rPr lang="zh-CN" altLang="en-US" smtClean="0"/>
              <a:t>‹#›</a:t>
            </a:fld>
            <a:endParaRPr lang="zh-CN" altLang="en-US"/>
          </a:p>
        </p:txBody>
      </p:sp>
    </p:spTree>
    <p:extLst>
      <p:ext uri="{BB962C8B-B14F-4D97-AF65-F5344CB8AC3E}">
        <p14:creationId xmlns:p14="http://schemas.microsoft.com/office/powerpoint/2010/main" val="3980945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364" cy="513508"/>
          </a:xfrm>
          <a:prstGeom prst="rect">
            <a:avLst/>
          </a:prstGeom>
        </p:spPr>
        <p:txBody>
          <a:bodyPr vert="horz" lIns="94805" tIns="47402" rIns="94805" bIns="47402" rtlCol="0"/>
          <a:lstStyle>
            <a:lvl1pPr algn="l">
              <a:defRPr sz="1200"/>
            </a:lvl1pPr>
          </a:lstStyle>
          <a:p>
            <a:endParaRPr lang="zh-CN" altLang="en-US"/>
          </a:p>
        </p:txBody>
      </p:sp>
      <p:sp>
        <p:nvSpPr>
          <p:cNvPr id="3" name="日期占位符 2"/>
          <p:cNvSpPr>
            <a:spLocks noGrp="1"/>
          </p:cNvSpPr>
          <p:nvPr>
            <p:ph type="dt" idx="1"/>
          </p:nvPr>
        </p:nvSpPr>
        <p:spPr>
          <a:xfrm>
            <a:off x="4021293" y="0"/>
            <a:ext cx="3076364" cy="513508"/>
          </a:xfrm>
          <a:prstGeom prst="rect">
            <a:avLst/>
          </a:prstGeom>
        </p:spPr>
        <p:txBody>
          <a:bodyPr vert="horz" lIns="94805" tIns="47402" rIns="94805" bIns="47402" rtlCol="0"/>
          <a:lstStyle>
            <a:lvl1pPr algn="r">
              <a:defRPr sz="1200"/>
            </a:lvl1pPr>
          </a:lstStyle>
          <a:p>
            <a:fld id="{F27C7D60-48B3-447B-8AFB-2B23D84A3324}" type="datetimeFigureOut">
              <a:rPr lang="zh-CN" altLang="en-US" smtClean="0"/>
              <a:t>2020/12/10</a:t>
            </a:fld>
            <a:endParaRPr lang="zh-CN" altLang="en-US"/>
          </a:p>
        </p:txBody>
      </p:sp>
      <p:sp>
        <p:nvSpPr>
          <p:cNvPr id="4" name="幻灯片图像占位符 3"/>
          <p:cNvSpPr>
            <a:spLocks noGrp="1" noRot="1" noChangeAspect="1"/>
          </p:cNvSpPr>
          <p:nvPr>
            <p:ph type="sldImg" idx="2"/>
          </p:nvPr>
        </p:nvSpPr>
        <p:spPr>
          <a:xfrm>
            <a:off x="477838" y="1277938"/>
            <a:ext cx="6143625" cy="3455987"/>
          </a:xfrm>
          <a:prstGeom prst="rect">
            <a:avLst/>
          </a:prstGeom>
          <a:noFill/>
          <a:ln w="12700">
            <a:solidFill>
              <a:prstClr val="black"/>
            </a:solidFill>
          </a:ln>
        </p:spPr>
        <p:txBody>
          <a:bodyPr vert="horz" lIns="94805" tIns="47402" rIns="94805" bIns="47402" rtlCol="0" anchor="ctr"/>
          <a:lstStyle/>
          <a:p>
            <a:endParaRPr lang="zh-CN" altLang="en-US"/>
          </a:p>
        </p:txBody>
      </p:sp>
      <p:sp>
        <p:nvSpPr>
          <p:cNvPr id="5" name="备注占位符 4"/>
          <p:cNvSpPr>
            <a:spLocks noGrp="1"/>
          </p:cNvSpPr>
          <p:nvPr>
            <p:ph type="body" sz="quarter" idx="3"/>
          </p:nvPr>
        </p:nvSpPr>
        <p:spPr>
          <a:xfrm>
            <a:off x="709931" y="4925408"/>
            <a:ext cx="5679440" cy="4029878"/>
          </a:xfrm>
          <a:prstGeom prst="rect">
            <a:avLst/>
          </a:prstGeom>
        </p:spPr>
        <p:txBody>
          <a:bodyPr vert="horz" lIns="94805" tIns="47402" rIns="94805" bIns="47402"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721108"/>
            <a:ext cx="3076364" cy="513507"/>
          </a:xfrm>
          <a:prstGeom prst="rect">
            <a:avLst/>
          </a:prstGeom>
        </p:spPr>
        <p:txBody>
          <a:bodyPr vert="horz" lIns="94805" tIns="47402" rIns="94805" bIns="47402"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1293" y="9721108"/>
            <a:ext cx="3076364" cy="513507"/>
          </a:xfrm>
          <a:prstGeom prst="rect">
            <a:avLst/>
          </a:prstGeom>
        </p:spPr>
        <p:txBody>
          <a:bodyPr vert="horz" lIns="94805" tIns="47402" rIns="94805" bIns="47402" rtlCol="0" anchor="b"/>
          <a:lstStyle>
            <a:lvl1pPr algn="r">
              <a:defRPr sz="1200"/>
            </a:lvl1pPr>
          </a:lstStyle>
          <a:p>
            <a:fld id="{AF7A5D42-5EE9-4FD7-94C9-0C34571A4E97}" type="slidenum">
              <a:rPr lang="zh-CN" altLang="en-US" smtClean="0"/>
              <a:t>‹#›</a:t>
            </a:fld>
            <a:endParaRPr lang="zh-CN" altLang="en-US"/>
          </a:p>
        </p:txBody>
      </p:sp>
    </p:spTree>
    <p:extLst>
      <p:ext uri="{BB962C8B-B14F-4D97-AF65-F5344CB8AC3E}">
        <p14:creationId xmlns:p14="http://schemas.microsoft.com/office/powerpoint/2010/main" val="206177483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F7A5D42-5EE9-4FD7-94C9-0C34571A4E97}" type="slidenum">
              <a:rPr lang="zh-CN" altLang="en-US" smtClean="0"/>
              <a:t>1</a:t>
            </a:fld>
            <a:endParaRPr lang="zh-CN" altLang="en-US"/>
          </a:p>
        </p:txBody>
      </p:sp>
    </p:spTree>
    <p:extLst>
      <p:ext uri="{BB962C8B-B14F-4D97-AF65-F5344CB8AC3E}">
        <p14:creationId xmlns:p14="http://schemas.microsoft.com/office/powerpoint/2010/main" val="3705492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F7A5D42-5EE9-4FD7-94C9-0C34571A4E97}" type="slidenum">
              <a:rPr lang="zh-CN" altLang="en-US" smtClean="0"/>
              <a:t>10</a:t>
            </a:fld>
            <a:endParaRPr lang="zh-CN" altLang="en-US"/>
          </a:p>
        </p:txBody>
      </p:sp>
    </p:spTree>
    <p:extLst>
      <p:ext uri="{BB962C8B-B14F-4D97-AF65-F5344CB8AC3E}">
        <p14:creationId xmlns:p14="http://schemas.microsoft.com/office/powerpoint/2010/main" val="2646851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F7A5D42-5EE9-4FD7-94C9-0C34571A4E97}" type="slidenum">
              <a:rPr lang="zh-CN" altLang="en-US" smtClean="0"/>
              <a:t>11</a:t>
            </a:fld>
            <a:endParaRPr lang="zh-CN" altLang="en-US"/>
          </a:p>
        </p:txBody>
      </p:sp>
    </p:spTree>
    <p:extLst>
      <p:ext uri="{BB962C8B-B14F-4D97-AF65-F5344CB8AC3E}">
        <p14:creationId xmlns:p14="http://schemas.microsoft.com/office/powerpoint/2010/main" val="2141227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F7A5D42-5EE9-4FD7-94C9-0C34571A4E97}" type="slidenum">
              <a:rPr lang="zh-CN" altLang="en-US" smtClean="0"/>
              <a:t>12</a:t>
            </a:fld>
            <a:endParaRPr lang="zh-CN" altLang="en-US"/>
          </a:p>
        </p:txBody>
      </p:sp>
    </p:spTree>
    <p:extLst>
      <p:ext uri="{BB962C8B-B14F-4D97-AF65-F5344CB8AC3E}">
        <p14:creationId xmlns:p14="http://schemas.microsoft.com/office/powerpoint/2010/main" val="1915588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F7A5D42-5EE9-4FD7-94C9-0C34571A4E97}" type="slidenum">
              <a:rPr lang="zh-CN" altLang="en-US" smtClean="0"/>
              <a:t>13</a:t>
            </a:fld>
            <a:endParaRPr lang="zh-CN" altLang="en-US"/>
          </a:p>
        </p:txBody>
      </p:sp>
    </p:spTree>
    <p:extLst>
      <p:ext uri="{BB962C8B-B14F-4D97-AF65-F5344CB8AC3E}">
        <p14:creationId xmlns:p14="http://schemas.microsoft.com/office/powerpoint/2010/main" val="2188275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F7A5D42-5EE9-4FD7-94C9-0C34571A4E97}" type="slidenum">
              <a:rPr lang="zh-CN" altLang="en-US" smtClean="0"/>
              <a:t>16</a:t>
            </a:fld>
            <a:endParaRPr lang="zh-CN" altLang="en-US"/>
          </a:p>
        </p:txBody>
      </p:sp>
    </p:spTree>
    <p:extLst>
      <p:ext uri="{BB962C8B-B14F-4D97-AF65-F5344CB8AC3E}">
        <p14:creationId xmlns:p14="http://schemas.microsoft.com/office/powerpoint/2010/main" val="3876802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F7A5D42-5EE9-4FD7-94C9-0C34571A4E97}" type="slidenum">
              <a:rPr lang="zh-CN" altLang="en-US" smtClean="0"/>
              <a:t>2</a:t>
            </a:fld>
            <a:endParaRPr lang="zh-CN" altLang="en-US"/>
          </a:p>
        </p:txBody>
      </p:sp>
    </p:spTree>
    <p:extLst>
      <p:ext uri="{BB962C8B-B14F-4D97-AF65-F5344CB8AC3E}">
        <p14:creationId xmlns:p14="http://schemas.microsoft.com/office/powerpoint/2010/main" val="3493277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F7A5D42-5EE9-4FD7-94C9-0C34571A4E97}" type="slidenum">
              <a:rPr lang="zh-CN" altLang="en-US" smtClean="0"/>
              <a:t>3</a:t>
            </a:fld>
            <a:endParaRPr lang="zh-CN" altLang="en-US"/>
          </a:p>
        </p:txBody>
      </p:sp>
    </p:spTree>
    <p:extLst>
      <p:ext uri="{BB962C8B-B14F-4D97-AF65-F5344CB8AC3E}">
        <p14:creationId xmlns:p14="http://schemas.microsoft.com/office/powerpoint/2010/main" val="4274615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F7A5D42-5EE9-4FD7-94C9-0C34571A4E97}" type="slidenum">
              <a:rPr lang="zh-CN" altLang="en-US" smtClean="0"/>
              <a:t>4</a:t>
            </a:fld>
            <a:endParaRPr lang="zh-CN" altLang="en-US"/>
          </a:p>
        </p:txBody>
      </p:sp>
    </p:spTree>
    <p:extLst>
      <p:ext uri="{BB962C8B-B14F-4D97-AF65-F5344CB8AC3E}">
        <p14:creationId xmlns:p14="http://schemas.microsoft.com/office/powerpoint/2010/main" val="3743167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F7A5D42-5EE9-4FD7-94C9-0C34571A4E97}" type="slidenum">
              <a:rPr lang="zh-CN" altLang="en-US" smtClean="0"/>
              <a:t>5</a:t>
            </a:fld>
            <a:endParaRPr lang="zh-CN" altLang="en-US"/>
          </a:p>
        </p:txBody>
      </p:sp>
    </p:spTree>
    <p:extLst>
      <p:ext uri="{BB962C8B-B14F-4D97-AF65-F5344CB8AC3E}">
        <p14:creationId xmlns:p14="http://schemas.microsoft.com/office/powerpoint/2010/main" val="235383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F7A5D42-5EE9-4FD7-94C9-0C34571A4E97}" type="slidenum">
              <a:rPr lang="zh-CN" altLang="en-US" smtClean="0"/>
              <a:t>6</a:t>
            </a:fld>
            <a:endParaRPr lang="zh-CN" altLang="en-US"/>
          </a:p>
        </p:txBody>
      </p:sp>
    </p:spTree>
    <p:extLst>
      <p:ext uri="{BB962C8B-B14F-4D97-AF65-F5344CB8AC3E}">
        <p14:creationId xmlns:p14="http://schemas.microsoft.com/office/powerpoint/2010/main" val="3079383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F7A5D42-5EE9-4FD7-94C9-0C34571A4E97}" type="slidenum">
              <a:rPr lang="zh-CN" altLang="en-US" smtClean="0"/>
              <a:t>7</a:t>
            </a:fld>
            <a:endParaRPr lang="zh-CN" altLang="en-US"/>
          </a:p>
        </p:txBody>
      </p:sp>
    </p:spTree>
    <p:extLst>
      <p:ext uri="{BB962C8B-B14F-4D97-AF65-F5344CB8AC3E}">
        <p14:creationId xmlns:p14="http://schemas.microsoft.com/office/powerpoint/2010/main" val="2251596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F7A5D42-5EE9-4FD7-94C9-0C34571A4E97}" type="slidenum">
              <a:rPr lang="zh-CN" altLang="en-US" smtClean="0"/>
              <a:t>8</a:t>
            </a:fld>
            <a:endParaRPr lang="zh-CN" altLang="en-US"/>
          </a:p>
        </p:txBody>
      </p:sp>
    </p:spTree>
    <p:extLst>
      <p:ext uri="{BB962C8B-B14F-4D97-AF65-F5344CB8AC3E}">
        <p14:creationId xmlns:p14="http://schemas.microsoft.com/office/powerpoint/2010/main" val="1940615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F7A5D42-5EE9-4FD7-94C9-0C34571A4E97}" type="slidenum">
              <a:rPr lang="zh-CN" altLang="en-US" smtClean="0"/>
              <a:t>9</a:t>
            </a:fld>
            <a:endParaRPr lang="zh-CN" altLang="en-US"/>
          </a:p>
        </p:txBody>
      </p:sp>
    </p:spTree>
    <p:extLst>
      <p:ext uri="{BB962C8B-B14F-4D97-AF65-F5344CB8AC3E}">
        <p14:creationId xmlns:p14="http://schemas.microsoft.com/office/powerpoint/2010/main" val="2378027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7156E1-41AB-413F-A69D-289FEBA69C7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0CB84C6-EBC4-41CB-8ED6-1EF933C09B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a:extLst>
              <a:ext uri="{FF2B5EF4-FFF2-40B4-BE49-F238E27FC236}">
                <a16:creationId xmlns:a16="http://schemas.microsoft.com/office/drawing/2014/main" id="{1EB018F7-57AF-4CB0-B95D-9DCEDE53A88D}"/>
              </a:ext>
            </a:extLst>
          </p:cNvPr>
          <p:cNvSpPr>
            <a:spLocks noGrp="1"/>
          </p:cNvSpPr>
          <p:nvPr>
            <p:ph type="dt" sz="half" idx="10"/>
          </p:nvPr>
        </p:nvSpPr>
        <p:spPr/>
        <p:txBody>
          <a:bodyPr/>
          <a:lstStyle/>
          <a:p>
            <a:fld id="{30083AC6-1250-4B86-8135-B60376A44CBA}" type="datetime1">
              <a:rPr lang="zh-CN" altLang="en-US" smtClean="0"/>
              <a:t>2020/12/10</a:t>
            </a:fld>
            <a:endParaRPr lang="zh-CN" altLang="en-US"/>
          </a:p>
        </p:txBody>
      </p:sp>
      <p:sp>
        <p:nvSpPr>
          <p:cNvPr id="5" name="页脚占位符 4">
            <a:extLst>
              <a:ext uri="{FF2B5EF4-FFF2-40B4-BE49-F238E27FC236}">
                <a16:creationId xmlns:a16="http://schemas.microsoft.com/office/drawing/2014/main" id="{2118AFEE-7934-4300-BB7C-159385EB2B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E4F80E9-D071-4FDE-B560-E1C033C52061}"/>
              </a:ext>
            </a:extLst>
          </p:cNvPr>
          <p:cNvSpPr>
            <a:spLocks noGrp="1"/>
          </p:cNvSpPr>
          <p:nvPr>
            <p:ph type="sldNum" sz="quarter" idx="12"/>
          </p:nvPr>
        </p:nvSpPr>
        <p:spPr/>
        <p:txBody>
          <a:bodyPr/>
          <a:lstStyle/>
          <a:p>
            <a:fld id="{78A137E2-7349-4FE0-A944-7852AB91A586}" type="slidenum">
              <a:rPr lang="zh-CN" altLang="en-US" smtClean="0"/>
              <a:pPr/>
              <a:t>‹#›</a:t>
            </a:fld>
            <a:r>
              <a:rPr lang="en-US" altLang="zh-CN" dirty="0"/>
              <a:t>/10</a:t>
            </a:r>
            <a:endParaRPr lang="zh-CN" altLang="en-US" dirty="0"/>
          </a:p>
        </p:txBody>
      </p:sp>
    </p:spTree>
    <p:extLst>
      <p:ext uri="{BB962C8B-B14F-4D97-AF65-F5344CB8AC3E}">
        <p14:creationId xmlns:p14="http://schemas.microsoft.com/office/powerpoint/2010/main" val="100884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255DB6-5D64-4F1B-ADEB-864BDA750A8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3F2A4FE-FF44-49FA-A1FA-7E30AAA6FF6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E25FD41-D152-4378-B81D-600B6B086B5C}"/>
              </a:ext>
            </a:extLst>
          </p:cNvPr>
          <p:cNvSpPr>
            <a:spLocks noGrp="1"/>
          </p:cNvSpPr>
          <p:nvPr>
            <p:ph type="dt" sz="half" idx="10"/>
          </p:nvPr>
        </p:nvSpPr>
        <p:spPr/>
        <p:txBody>
          <a:bodyPr/>
          <a:lstStyle/>
          <a:p>
            <a:fld id="{815D794C-FE39-48F5-B205-1660DCF6C134}" type="datetime1">
              <a:rPr lang="zh-CN" altLang="en-US" smtClean="0"/>
              <a:t>2020/12/10</a:t>
            </a:fld>
            <a:endParaRPr lang="zh-CN" altLang="en-US"/>
          </a:p>
        </p:txBody>
      </p:sp>
      <p:sp>
        <p:nvSpPr>
          <p:cNvPr id="5" name="页脚占位符 4">
            <a:extLst>
              <a:ext uri="{FF2B5EF4-FFF2-40B4-BE49-F238E27FC236}">
                <a16:creationId xmlns:a16="http://schemas.microsoft.com/office/drawing/2014/main" id="{2D1BC419-293C-44C2-9BCC-B028E0B28BA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6B2FB34-5B42-44FE-B99E-A41E763F3FA3}"/>
              </a:ext>
            </a:extLst>
          </p:cNvPr>
          <p:cNvSpPr>
            <a:spLocks noGrp="1"/>
          </p:cNvSpPr>
          <p:nvPr>
            <p:ph type="sldNum" sz="quarter" idx="12"/>
          </p:nvPr>
        </p:nvSpPr>
        <p:spPr/>
        <p:txBody>
          <a:bodyPr/>
          <a:lstStyle/>
          <a:p>
            <a:fld id="{78A137E2-7349-4FE0-A944-7852AB91A586}" type="slidenum">
              <a:rPr lang="zh-CN" altLang="en-US" smtClean="0"/>
              <a:t>‹#›</a:t>
            </a:fld>
            <a:endParaRPr lang="zh-CN" altLang="en-US"/>
          </a:p>
        </p:txBody>
      </p:sp>
    </p:spTree>
    <p:extLst>
      <p:ext uri="{BB962C8B-B14F-4D97-AF65-F5344CB8AC3E}">
        <p14:creationId xmlns:p14="http://schemas.microsoft.com/office/powerpoint/2010/main" val="706066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EA04B84-BF42-4791-8083-35F32F3CA02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B2AE902-6CBB-495D-B877-20F52A183D8D}"/>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F44FE0D-3E12-437D-890F-2A3F97EC097B}"/>
              </a:ext>
            </a:extLst>
          </p:cNvPr>
          <p:cNvSpPr>
            <a:spLocks noGrp="1"/>
          </p:cNvSpPr>
          <p:nvPr>
            <p:ph type="dt" sz="half" idx="10"/>
          </p:nvPr>
        </p:nvSpPr>
        <p:spPr/>
        <p:txBody>
          <a:bodyPr/>
          <a:lstStyle/>
          <a:p>
            <a:fld id="{C17ED87A-7385-4885-8544-7B9353ADBD8F}" type="datetime1">
              <a:rPr lang="zh-CN" altLang="en-US" smtClean="0"/>
              <a:t>2020/12/10</a:t>
            </a:fld>
            <a:endParaRPr lang="zh-CN" altLang="en-US"/>
          </a:p>
        </p:txBody>
      </p:sp>
      <p:sp>
        <p:nvSpPr>
          <p:cNvPr id="5" name="页脚占位符 4">
            <a:extLst>
              <a:ext uri="{FF2B5EF4-FFF2-40B4-BE49-F238E27FC236}">
                <a16:creationId xmlns:a16="http://schemas.microsoft.com/office/drawing/2014/main" id="{6EA9A9D7-2073-48CE-A1D2-8BFE7F938FC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8EA1A74-F62C-4A0F-B6E6-6433557965CC}"/>
              </a:ext>
            </a:extLst>
          </p:cNvPr>
          <p:cNvSpPr>
            <a:spLocks noGrp="1"/>
          </p:cNvSpPr>
          <p:nvPr>
            <p:ph type="sldNum" sz="quarter" idx="12"/>
          </p:nvPr>
        </p:nvSpPr>
        <p:spPr/>
        <p:txBody>
          <a:bodyPr/>
          <a:lstStyle/>
          <a:p>
            <a:fld id="{78A137E2-7349-4FE0-A944-7852AB91A586}" type="slidenum">
              <a:rPr lang="zh-CN" altLang="en-US" smtClean="0"/>
              <a:t>‹#›</a:t>
            </a:fld>
            <a:endParaRPr lang="zh-CN" altLang="en-US"/>
          </a:p>
        </p:txBody>
      </p:sp>
    </p:spTree>
    <p:extLst>
      <p:ext uri="{BB962C8B-B14F-4D97-AF65-F5344CB8AC3E}">
        <p14:creationId xmlns:p14="http://schemas.microsoft.com/office/powerpoint/2010/main" val="266152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D6EBD0-2B42-43C8-9668-CE129A7405E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DF3B0BB-980A-4CB6-8050-29DE496460D3}"/>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9AE7B22-BD3C-4F08-AEB9-EFF166537B2F}"/>
              </a:ext>
            </a:extLst>
          </p:cNvPr>
          <p:cNvSpPr>
            <a:spLocks noGrp="1"/>
          </p:cNvSpPr>
          <p:nvPr>
            <p:ph type="dt" sz="half" idx="10"/>
          </p:nvPr>
        </p:nvSpPr>
        <p:spPr/>
        <p:txBody>
          <a:bodyPr/>
          <a:lstStyle/>
          <a:p>
            <a:fld id="{0E0CE689-6883-4E5A-8B54-D833D656CFBC}" type="datetime1">
              <a:rPr lang="zh-CN" altLang="en-US" smtClean="0"/>
              <a:t>2020/12/10</a:t>
            </a:fld>
            <a:endParaRPr lang="zh-CN" altLang="en-US"/>
          </a:p>
        </p:txBody>
      </p:sp>
      <p:sp>
        <p:nvSpPr>
          <p:cNvPr id="5" name="页脚占位符 4">
            <a:extLst>
              <a:ext uri="{FF2B5EF4-FFF2-40B4-BE49-F238E27FC236}">
                <a16:creationId xmlns:a16="http://schemas.microsoft.com/office/drawing/2014/main" id="{30292D39-AE97-4800-ACFD-3EF2FE4CE2C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0B533C1-D3F8-4F52-81B1-730FA3D69A95}"/>
              </a:ext>
            </a:extLst>
          </p:cNvPr>
          <p:cNvSpPr>
            <a:spLocks noGrp="1"/>
          </p:cNvSpPr>
          <p:nvPr>
            <p:ph type="sldNum" sz="quarter" idx="12"/>
          </p:nvPr>
        </p:nvSpPr>
        <p:spPr/>
        <p:txBody>
          <a:bodyPr/>
          <a:lstStyle/>
          <a:p>
            <a:fld id="{78A137E2-7349-4FE0-A944-7852AB91A586}" type="slidenum">
              <a:rPr lang="zh-CN" altLang="en-US" smtClean="0"/>
              <a:t>‹#›</a:t>
            </a:fld>
            <a:endParaRPr lang="zh-CN" altLang="en-US"/>
          </a:p>
        </p:txBody>
      </p:sp>
    </p:spTree>
    <p:extLst>
      <p:ext uri="{BB962C8B-B14F-4D97-AF65-F5344CB8AC3E}">
        <p14:creationId xmlns:p14="http://schemas.microsoft.com/office/powerpoint/2010/main" val="742657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34612C-8C1B-4531-93EA-D8659FDE545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BDC6B14-DAC6-41E0-AD45-BBEFC3A54D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8CAC553-9BCD-478F-B0D1-652EDE838280}"/>
              </a:ext>
            </a:extLst>
          </p:cNvPr>
          <p:cNvSpPr>
            <a:spLocks noGrp="1"/>
          </p:cNvSpPr>
          <p:nvPr>
            <p:ph type="dt" sz="half" idx="10"/>
          </p:nvPr>
        </p:nvSpPr>
        <p:spPr/>
        <p:txBody>
          <a:bodyPr/>
          <a:lstStyle/>
          <a:p>
            <a:fld id="{1F644DE8-8204-4DC9-BE21-7B0684B4FE88}" type="datetime1">
              <a:rPr lang="zh-CN" altLang="en-US" smtClean="0"/>
              <a:t>2020/12/10</a:t>
            </a:fld>
            <a:endParaRPr lang="zh-CN" altLang="en-US"/>
          </a:p>
        </p:txBody>
      </p:sp>
      <p:sp>
        <p:nvSpPr>
          <p:cNvPr id="5" name="页脚占位符 4">
            <a:extLst>
              <a:ext uri="{FF2B5EF4-FFF2-40B4-BE49-F238E27FC236}">
                <a16:creationId xmlns:a16="http://schemas.microsoft.com/office/drawing/2014/main" id="{C7397B96-2904-4487-A808-8C23D5B31F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6698A35-2F00-4BED-BDDF-E680A6F7BBEF}"/>
              </a:ext>
            </a:extLst>
          </p:cNvPr>
          <p:cNvSpPr>
            <a:spLocks noGrp="1"/>
          </p:cNvSpPr>
          <p:nvPr>
            <p:ph type="sldNum" sz="quarter" idx="12"/>
          </p:nvPr>
        </p:nvSpPr>
        <p:spPr/>
        <p:txBody>
          <a:bodyPr/>
          <a:lstStyle/>
          <a:p>
            <a:fld id="{78A137E2-7349-4FE0-A944-7852AB91A586}" type="slidenum">
              <a:rPr lang="zh-CN" altLang="en-US" smtClean="0"/>
              <a:t>‹#›</a:t>
            </a:fld>
            <a:endParaRPr lang="zh-CN" altLang="en-US"/>
          </a:p>
        </p:txBody>
      </p:sp>
    </p:spTree>
    <p:extLst>
      <p:ext uri="{BB962C8B-B14F-4D97-AF65-F5344CB8AC3E}">
        <p14:creationId xmlns:p14="http://schemas.microsoft.com/office/powerpoint/2010/main" val="238783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6DA279-87FD-4335-B249-0DDEC6DC667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289B15E-26EA-4571-B2E4-374D7A7A8F13}"/>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9081174-7562-4300-B141-8FFFCE0FF5A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E04C9F70-0ED1-46B0-B32C-65BFEA217613}"/>
              </a:ext>
            </a:extLst>
          </p:cNvPr>
          <p:cNvSpPr>
            <a:spLocks noGrp="1"/>
          </p:cNvSpPr>
          <p:nvPr>
            <p:ph type="dt" sz="half" idx="10"/>
          </p:nvPr>
        </p:nvSpPr>
        <p:spPr/>
        <p:txBody>
          <a:bodyPr/>
          <a:lstStyle/>
          <a:p>
            <a:fld id="{20C5248F-F9D2-478F-AA2C-C878C0D528CA}" type="datetime1">
              <a:rPr lang="zh-CN" altLang="en-US" smtClean="0"/>
              <a:t>2020/12/10</a:t>
            </a:fld>
            <a:endParaRPr lang="zh-CN" altLang="en-US"/>
          </a:p>
        </p:txBody>
      </p:sp>
      <p:sp>
        <p:nvSpPr>
          <p:cNvPr id="6" name="页脚占位符 5">
            <a:extLst>
              <a:ext uri="{FF2B5EF4-FFF2-40B4-BE49-F238E27FC236}">
                <a16:creationId xmlns:a16="http://schemas.microsoft.com/office/drawing/2014/main" id="{B3052485-AC88-40EB-BC88-9D0D0E28894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809C7F6-F22D-4966-B081-5EE65EF2082B}"/>
              </a:ext>
            </a:extLst>
          </p:cNvPr>
          <p:cNvSpPr>
            <a:spLocks noGrp="1"/>
          </p:cNvSpPr>
          <p:nvPr>
            <p:ph type="sldNum" sz="quarter" idx="12"/>
          </p:nvPr>
        </p:nvSpPr>
        <p:spPr/>
        <p:txBody>
          <a:bodyPr/>
          <a:lstStyle/>
          <a:p>
            <a:fld id="{78A137E2-7349-4FE0-A944-7852AB91A586}" type="slidenum">
              <a:rPr lang="zh-CN" altLang="en-US" smtClean="0"/>
              <a:t>‹#›</a:t>
            </a:fld>
            <a:endParaRPr lang="zh-CN" altLang="en-US"/>
          </a:p>
        </p:txBody>
      </p:sp>
    </p:spTree>
    <p:extLst>
      <p:ext uri="{BB962C8B-B14F-4D97-AF65-F5344CB8AC3E}">
        <p14:creationId xmlns:p14="http://schemas.microsoft.com/office/powerpoint/2010/main" val="1435432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BFADFB-9D8A-4AE4-BB00-E1C5D63BAAC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8279A67-B815-4470-8B6B-BB7D6074CF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2983A90-EC78-4E6A-A2DC-4EDB16F92EB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2AB8027-891F-416E-970E-D2FFDAA364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5E0CB19-511B-40B6-9CC3-0FB86653436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1392A9A-20C8-4A8F-A7FC-103BE6C53C52}"/>
              </a:ext>
            </a:extLst>
          </p:cNvPr>
          <p:cNvSpPr>
            <a:spLocks noGrp="1"/>
          </p:cNvSpPr>
          <p:nvPr>
            <p:ph type="dt" sz="half" idx="10"/>
          </p:nvPr>
        </p:nvSpPr>
        <p:spPr/>
        <p:txBody>
          <a:bodyPr/>
          <a:lstStyle/>
          <a:p>
            <a:fld id="{111B029D-3A1E-494E-998E-4012358B431C}" type="datetime1">
              <a:rPr lang="zh-CN" altLang="en-US" smtClean="0"/>
              <a:t>2020/12/10</a:t>
            </a:fld>
            <a:endParaRPr lang="zh-CN" altLang="en-US"/>
          </a:p>
        </p:txBody>
      </p:sp>
      <p:sp>
        <p:nvSpPr>
          <p:cNvPr id="8" name="页脚占位符 7">
            <a:extLst>
              <a:ext uri="{FF2B5EF4-FFF2-40B4-BE49-F238E27FC236}">
                <a16:creationId xmlns:a16="http://schemas.microsoft.com/office/drawing/2014/main" id="{0C5F71F5-808A-40CC-AE37-6ED8835C14A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1B20523-8A72-43AC-8A5B-1122C06EDF06}"/>
              </a:ext>
            </a:extLst>
          </p:cNvPr>
          <p:cNvSpPr>
            <a:spLocks noGrp="1"/>
          </p:cNvSpPr>
          <p:nvPr>
            <p:ph type="sldNum" sz="quarter" idx="12"/>
          </p:nvPr>
        </p:nvSpPr>
        <p:spPr/>
        <p:txBody>
          <a:bodyPr/>
          <a:lstStyle/>
          <a:p>
            <a:fld id="{78A137E2-7349-4FE0-A944-7852AB91A586}" type="slidenum">
              <a:rPr lang="zh-CN" altLang="en-US" smtClean="0"/>
              <a:t>‹#›</a:t>
            </a:fld>
            <a:endParaRPr lang="zh-CN" altLang="en-US"/>
          </a:p>
        </p:txBody>
      </p:sp>
    </p:spTree>
    <p:extLst>
      <p:ext uri="{BB962C8B-B14F-4D97-AF65-F5344CB8AC3E}">
        <p14:creationId xmlns:p14="http://schemas.microsoft.com/office/powerpoint/2010/main" val="1267319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BEF074-BBFF-4921-81B0-F45B36B741D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0263BC0-2593-41BF-91B2-EC2349A75170}"/>
              </a:ext>
            </a:extLst>
          </p:cNvPr>
          <p:cNvSpPr>
            <a:spLocks noGrp="1"/>
          </p:cNvSpPr>
          <p:nvPr>
            <p:ph type="dt" sz="half" idx="10"/>
          </p:nvPr>
        </p:nvSpPr>
        <p:spPr/>
        <p:txBody>
          <a:bodyPr/>
          <a:lstStyle/>
          <a:p>
            <a:fld id="{C3DEA0F3-F635-4581-AA23-AAA89D6CCB58}" type="datetime1">
              <a:rPr lang="zh-CN" altLang="en-US" smtClean="0"/>
              <a:t>2020/12/10</a:t>
            </a:fld>
            <a:endParaRPr lang="zh-CN" altLang="en-US"/>
          </a:p>
        </p:txBody>
      </p:sp>
      <p:sp>
        <p:nvSpPr>
          <p:cNvPr id="4" name="页脚占位符 3">
            <a:extLst>
              <a:ext uri="{FF2B5EF4-FFF2-40B4-BE49-F238E27FC236}">
                <a16:creationId xmlns:a16="http://schemas.microsoft.com/office/drawing/2014/main" id="{D77C7757-D034-453E-BAB0-447A7A15288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600FF8D-75E4-4F4A-B571-60FB970730C3}"/>
              </a:ext>
            </a:extLst>
          </p:cNvPr>
          <p:cNvSpPr>
            <a:spLocks noGrp="1"/>
          </p:cNvSpPr>
          <p:nvPr>
            <p:ph type="sldNum" sz="quarter" idx="12"/>
          </p:nvPr>
        </p:nvSpPr>
        <p:spPr/>
        <p:txBody>
          <a:bodyPr/>
          <a:lstStyle/>
          <a:p>
            <a:fld id="{78A137E2-7349-4FE0-A944-7852AB91A586}" type="slidenum">
              <a:rPr lang="zh-CN" altLang="en-US" smtClean="0"/>
              <a:t>‹#›</a:t>
            </a:fld>
            <a:endParaRPr lang="zh-CN" altLang="en-US"/>
          </a:p>
        </p:txBody>
      </p:sp>
    </p:spTree>
    <p:extLst>
      <p:ext uri="{BB962C8B-B14F-4D97-AF65-F5344CB8AC3E}">
        <p14:creationId xmlns:p14="http://schemas.microsoft.com/office/powerpoint/2010/main" val="1814385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459DC30-04AE-441B-8E7B-C1876FAEF7D1}"/>
              </a:ext>
            </a:extLst>
          </p:cNvPr>
          <p:cNvSpPr>
            <a:spLocks noGrp="1"/>
          </p:cNvSpPr>
          <p:nvPr>
            <p:ph type="dt" sz="half" idx="10"/>
          </p:nvPr>
        </p:nvSpPr>
        <p:spPr/>
        <p:txBody>
          <a:bodyPr/>
          <a:lstStyle/>
          <a:p>
            <a:fld id="{7DF86721-79B4-438E-A4DE-0C92EC9138C7}" type="datetime1">
              <a:rPr lang="zh-CN" altLang="en-US" smtClean="0"/>
              <a:t>2020/12/10</a:t>
            </a:fld>
            <a:endParaRPr lang="zh-CN" altLang="en-US"/>
          </a:p>
        </p:txBody>
      </p:sp>
      <p:sp>
        <p:nvSpPr>
          <p:cNvPr id="3" name="页脚占位符 2">
            <a:extLst>
              <a:ext uri="{FF2B5EF4-FFF2-40B4-BE49-F238E27FC236}">
                <a16:creationId xmlns:a16="http://schemas.microsoft.com/office/drawing/2014/main" id="{98F1FCBE-DBAD-41FE-9BC1-27783999B8A5}"/>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72DF1F3-1E52-4A75-9637-1C7F49ECC862}"/>
              </a:ext>
            </a:extLst>
          </p:cNvPr>
          <p:cNvSpPr>
            <a:spLocks noGrp="1"/>
          </p:cNvSpPr>
          <p:nvPr>
            <p:ph type="sldNum" sz="quarter" idx="12"/>
          </p:nvPr>
        </p:nvSpPr>
        <p:spPr/>
        <p:txBody>
          <a:bodyPr/>
          <a:lstStyle/>
          <a:p>
            <a:fld id="{78A137E2-7349-4FE0-A944-7852AB91A586}" type="slidenum">
              <a:rPr lang="zh-CN" altLang="en-US" smtClean="0"/>
              <a:t>‹#›</a:t>
            </a:fld>
            <a:endParaRPr lang="zh-CN" altLang="en-US"/>
          </a:p>
        </p:txBody>
      </p:sp>
    </p:spTree>
    <p:extLst>
      <p:ext uri="{BB962C8B-B14F-4D97-AF65-F5344CB8AC3E}">
        <p14:creationId xmlns:p14="http://schemas.microsoft.com/office/powerpoint/2010/main" val="1291181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517AAF-0C0E-408C-9A0C-14AEBC9BB5D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EA0C5B9-7D32-4F09-AFE7-1D64EC7090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E37F592-A523-4EF3-8C92-98D1C3D2C3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BEF5722-283E-433D-BCBB-507DC2376B46}"/>
              </a:ext>
            </a:extLst>
          </p:cNvPr>
          <p:cNvSpPr>
            <a:spLocks noGrp="1"/>
          </p:cNvSpPr>
          <p:nvPr>
            <p:ph type="dt" sz="half" idx="10"/>
          </p:nvPr>
        </p:nvSpPr>
        <p:spPr/>
        <p:txBody>
          <a:bodyPr/>
          <a:lstStyle/>
          <a:p>
            <a:fld id="{BC727589-099D-44A9-B307-BABEF6504C15}" type="datetime1">
              <a:rPr lang="zh-CN" altLang="en-US" smtClean="0"/>
              <a:t>2020/12/10</a:t>
            </a:fld>
            <a:endParaRPr lang="zh-CN" altLang="en-US"/>
          </a:p>
        </p:txBody>
      </p:sp>
      <p:sp>
        <p:nvSpPr>
          <p:cNvPr id="6" name="页脚占位符 5">
            <a:extLst>
              <a:ext uri="{FF2B5EF4-FFF2-40B4-BE49-F238E27FC236}">
                <a16:creationId xmlns:a16="http://schemas.microsoft.com/office/drawing/2014/main" id="{2485D886-540C-4C7C-964E-3F03D84D659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121B8E2-8206-4E41-AD4C-BECAD6E57C2E}"/>
              </a:ext>
            </a:extLst>
          </p:cNvPr>
          <p:cNvSpPr>
            <a:spLocks noGrp="1"/>
          </p:cNvSpPr>
          <p:nvPr>
            <p:ph type="sldNum" sz="quarter" idx="12"/>
          </p:nvPr>
        </p:nvSpPr>
        <p:spPr/>
        <p:txBody>
          <a:bodyPr/>
          <a:lstStyle/>
          <a:p>
            <a:fld id="{78A137E2-7349-4FE0-A944-7852AB91A586}" type="slidenum">
              <a:rPr lang="zh-CN" altLang="en-US" smtClean="0"/>
              <a:t>‹#›</a:t>
            </a:fld>
            <a:endParaRPr lang="zh-CN" altLang="en-US"/>
          </a:p>
        </p:txBody>
      </p:sp>
    </p:spTree>
    <p:extLst>
      <p:ext uri="{BB962C8B-B14F-4D97-AF65-F5344CB8AC3E}">
        <p14:creationId xmlns:p14="http://schemas.microsoft.com/office/powerpoint/2010/main" val="476404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CFB69E-2A87-42B6-8AE7-E9C44E31061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94A06FB-4D3E-490F-8347-EAA2A5802B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BF198D5-921F-466E-9EA6-1618D5297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EA31E55-3F25-473D-9A00-E1105064A19C}"/>
              </a:ext>
            </a:extLst>
          </p:cNvPr>
          <p:cNvSpPr>
            <a:spLocks noGrp="1"/>
          </p:cNvSpPr>
          <p:nvPr>
            <p:ph type="dt" sz="half" idx="10"/>
          </p:nvPr>
        </p:nvSpPr>
        <p:spPr/>
        <p:txBody>
          <a:bodyPr/>
          <a:lstStyle/>
          <a:p>
            <a:fld id="{6DE63539-3FAD-403C-A2D7-0A6BEA09CEEB}" type="datetime1">
              <a:rPr lang="zh-CN" altLang="en-US" smtClean="0"/>
              <a:t>2020/12/10</a:t>
            </a:fld>
            <a:endParaRPr lang="zh-CN" altLang="en-US"/>
          </a:p>
        </p:txBody>
      </p:sp>
      <p:sp>
        <p:nvSpPr>
          <p:cNvPr id="6" name="页脚占位符 5">
            <a:extLst>
              <a:ext uri="{FF2B5EF4-FFF2-40B4-BE49-F238E27FC236}">
                <a16:creationId xmlns:a16="http://schemas.microsoft.com/office/drawing/2014/main" id="{308B227F-9449-438D-9EB0-57400D091AB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FA37F2D-9C51-4762-9EA4-37ECA2010647}"/>
              </a:ext>
            </a:extLst>
          </p:cNvPr>
          <p:cNvSpPr>
            <a:spLocks noGrp="1"/>
          </p:cNvSpPr>
          <p:nvPr>
            <p:ph type="sldNum" sz="quarter" idx="12"/>
          </p:nvPr>
        </p:nvSpPr>
        <p:spPr/>
        <p:txBody>
          <a:bodyPr/>
          <a:lstStyle/>
          <a:p>
            <a:fld id="{78A137E2-7349-4FE0-A944-7852AB91A586}" type="slidenum">
              <a:rPr lang="zh-CN" altLang="en-US" smtClean="0"/>
              <a:t>‹#›</a:t>
            </a:fld>
            <a:endParaRPr lang="zh-CN" altLang="en-US"/>
          </a:p>
        </p:txBody>
      </p:sp>
    </p:spTree>
    <p:extLst>
      <p:ext uri="{BB962C8B-B14F-4D97-AF65-F5344CB8AC3E}">
        <p14:creationId xmlns:p14="http://schemas.microsoft.com/office/powerpoint/2010/main" val="1713129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B08F7F4-2C73-4625-80F6-A71D14F011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108FCD1-4707-4D2E-BB62-6E3B318B17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A6C2070-E256-427D-8EDF-CD299B3199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A3629-27DB-4928-9626-8B5B55117168}" type="datetime1">
              <a:rPr lang="zh-CN" altLang="en-US" smtClean="0"/>
              <a:t>2020/12/10</a:t>
            </a:fld>
            <a:endParaRPr lang="zh-CN" altLang="en-US"/>
          </a:p>
        </p:txBody>
      </p:sp>
      <p:sp>
        <p:nvSpPr>
          <p:cNvPr id="5" name="页脚占位符 4">
            <a:extLst>
              <a:ext uri="{FF2B5EF4-FFF2-40B4-BE49-F238E27FC236}">
                <a16:creationId xmlns:a16="http://schemas.microsoft.com/office/drawing/2014/main" id="{72E46A9C-3E66-4477-BD38-03A47CE53C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9A3D273-C3AC-4E70-BA0B-3264486FE5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A137E2-7349-4FE0-A944-7852AB91A586}" type="slidenum">
              <a:rPr lang="zh-CN" altLang="en-US" smtClean="0"/>
              <a:t>‹#›</a:t>
            </a:fld>
            <a:endParaRPr lang="zh-CN" altLang="en-US"/>
          </a:p>
        </p:txBody>
      </p:sp>
    </p:spTree>
    <p:extLst>
      <p:ext uri="{BB962C8B-B14F-4D97-AF65-F5344CB8AC3E}">
        <p14:creationId xmlns:p14="http://schemas.microsoft.com/office/powerpoint/2010/main" val="2605884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588770" y="402749"/>
            <a:ext cx="9612630" cy="1277914"/>
          </a:xfrm>
          <a:prstGeom prst="rect">
            <a:avLst/>
          </a:prstGeom>
          <a:noFill/>
        </p:spPr>
        <p:txBody>
          <a:bodyPr wrap="square" rtlCol="0">
            <a:spAutoFit/>
          </a:bodyPr>
          <a:lstStyle/>
          <a:p>
            <a:pPr lvl="0">
              <a:lnSpc>
                <a:spcPct val="107000"/>
              </a:lnSpc>
            </a:pPr>
            <a:r>
              <a:rPr lang="en-US" altLang="ja-JP" sz="3600" b="1" dirty="0">
                <a:solidFill>
                  <a:srgbClr val="0000FD"/>
                </a:solidFill>
                <a:latin typeface="Times New Roman" panose="02020603050405020304" pitchFamily="18" charset="0"/>
                <a:ea typeface="Times New Roman" panose="02020603050405020304" pitchFamily="18" charset="0"/>
                <a:cs typeface="Times New Roman" panose="02020603050405020304" pitchFamily="18" charset="0"/>
              </a:rPr>
              <a:t>Guideline of presentation on 2021 NDT </a:t>
            </a:r>
            <a:r>
              <a:rPr lang="en-US" altLang="ja-JP" sz="3600" b="1" dirty="0" smtClean="0">
                <a:solidFill>
                  <a:srgbClr val="0000FD"/>
                </a:solidFill>
                <a:latin typeface="Times New Roman" panose="02020603050405020304" pitchFamily="18" charset="0"/>
                <a:ea typeface="Times New Roman" panose="02020603050405020304" pitchFamily="18" charset="0"/>
                <a:cs typeface="Times New Roman" panose="02020603050405020304" pitchFamily="18" charset="0"/>
              </a:rPr>
              <a:t>FMA</a:t>
            </a:r>
          </a:p>
          <a:p>
            <a:pPr lvl="0">
              <a:lnSpc>
                <a:spcPct val="107000"/>
              </a:lnSpc>
            </a:pPr>
            <a:r>
              <a:rPr lang="en-US" altLang="ja-JP" sz="3600" b="1" dirty="0" smtClean="0">
                <a:solidFill>
                  <a:srgbClr val="0000FD"/>
                </a:solidFill>
                <a:latin typeface="Times New Roman" panose="02020603050405020304" pitchFamily="18" charset="0"/>
                <a:ea typeface="游明朝" panose="02020400000000000000" pitchFamily="18" charset="-128"/>
                <a:cs typeface="Times New Roman" panose="02020603050405020304" pitchFamily="18" charset="0"/>
              </a:rPr>
              <a:t>Version: </a:t>
            </a:r>
            <a:r>
              <a:rPr lang="en-US" altLang="ja-JP" sz="3600" b="1" dirty="0" smtClean="0">
                <a:solidFill>
                  <a:srgbClr val="0000FD"/>
                </a:solidFill>
                <a:latin typeface="Times New Roman" panose="02020603050405020304" pitchFamily="18" charset="0"/>
                <a:ea typeface="游明朝" panose="02020400000000000000" pitchFamily="18" charset="-128"/>
                <a:cs typeface="Times New Roman" panose="02020603050405020304" pitchFamily="18" charset="0"/>
              </a:rPr>
              <a:t>Dec.10, </a:t>
            </a:r>
            <a:r>
              <a:rPr lang="en-US" altLang="ja-JP" sz="3600" b="1" dirty="0" smtClean="0">
                <a:solidFill>
                  <a:srgbClr val="0000FD"/>
                </a:solidFill>
                <a:latin typeface="Times New Roman" panose="02020603050405020304" pitchFamily="18" charset="0"/>
                <a:ea typeface="游明朝" panose="02020400000000000000" pitchFamily="18" charset="-128"/>
                <a:cs typeface="Times New Roman" panose="02020603050405020304" pitchFamily="18" charset="0"/>
              </a:rPr>
              <a:t>2020</a:t>
            </a:r>
            <a:endParaRPr lang="ja-JP" altLang="ja-JP" sz="3600" dirty="0">
              <a:solidFill>
                <a:srgbClr val="0000FD"/>
              </a:solidFill>
              <a:latin typeface="Calibri" panose="020F0502020204030204" pitchFamily="34" charset="0"/>
              <a:ea typeface="游明朝" panose="02020400000000000000" pitchFamily="18" charset="-128"/>
              <a:cs typeface="Times New Roman" panose="02020603050405020304" pitchFamily="18" charset="0"/>
            </a:endParaRPr>
          </a:p>
        </p:txBody>
      </p:sp>
      <p:sp>
        <p:nvSpPr>
          <p:cNvPr id="49" name="スライド番号プレースホルダー 1">
            <a:extLst>
              <a:ext uri="{FF2B5EF4-FFF2-40B4-BE49-F238E27FC236}">
                <a16:creationId xmlns:a16="http://schemas.microsoft.com/office/drawing/2014/main" id="{68AAEDC1-65F3-41C7-BD12-09FC8E08D5E3}"/>
              </a:ext>
            </a:extLst>
          </p:cNvPr>
          <p:cNvSpPr txBox="1">
            <a:spLocks/>
          </p:cNvSpPr>
          <p:nvPr/>
        </p:nvSpPr>
        <p:spPr bwMode="auto">
          <a:xfrm>
            <a:off x="11201400" y="141140"/>
            <a:ext cx="663766" cy="52321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lstStyle>
            <a:defPPr>
              <a:defRPr lang="ja-JP"/>
            </a:defPPr>
            <a:lvl1pPr marL="0" algn="r" defTabSz="914400" rtl="0" eaLnBrk="1" latinLnBrk="0" hangingPunct="1">
              <a:defRPr kumimoji="1" sz="2117" kern="1200">
                <a:solidFill>
                  <a:schemeClr val="tx1"/>
                </a:solidFill>
                <a:latin typeface="Helvetica" panose="020B0604020202020204" pitchFamily="34" charset="0"/>
                <a:ea typeface="+mn-ea"/>
                <a:cs typeface="+mn-cs"/>
              </a:defRPr>
            </a:lvl1pPr>
            <a:lvl2pPr marL="786264" indent="-302409" algn="l" defTabSz="914400" rtl="0" eaLnBrk="1" latinLnBrk="0" hangingPunct="1">
              <a:defRPr kumimoji="1" sz="2117" kern="1200">
                <a:solidFill>
                  <a:schemeClr val="tx1"/>
                </a:solidFill>
                <a:latin typeface="Helvetica" panose="020B0604020202020204" pitchFamily="34" charset="0"/>
                <a:ea typeface="+mn-ea"/>
                <a:cs typeface="+mn-cs"/>
              </a:defRPr>
            </a:lvl2pPr>
            <a:lvl3pPr marL="1209637" indent="-241927" algn="l" defTabSz="914400" rtl="0" eaLnBrk="1" latinLnBrk="0" hangingPunct="1">
              <a:defRPr kumimoji="1" sz="2117" kern="1200">
                <a:solidFill>
                  <a:schemeClr val="tx1"/>
                </a:solidFill>
                <a:latin typeface="Helvetica" panose="020B0604020202020204" pitchFamily="34" charset="0"/>
                <a:ea typeface="+mn-ea"/>
                <a:cs typeface="+mn-cs"/>
              </a:defRPr>
            </a:lvl3pPr>
            <a:lvl4pPr marL="1693492" indent="-241927" algn="l" defTabSz="914400" rtl="0" eaLnBrk="1" latinLnBrk="0" hangingPunct="1">
              <a:defRPr kumimoji="1" sz="2117" kern="1200">
                <a:solidFill>
                  <a:schemeClr val="tx1"/>
                </a:solidFill>
                <a:latin typeface="Helvetica" panose="020B0604020202020204" pitchFamily="34" charset="0"/>
                <a:ea typeface="+mn-ea"/>
                <a:cs typeface="+mn-cs"/>
              </a:defRPr>
            </a:lvl4pPr>
            <a:lvl5pPr marL="2177346" indent="-241927" algn="l" defTabSz="914400" rtl="0" eaLnBrk="1" latinLnBrk="0" hangingPunct="1">
              <a:defRPr kumimoji="1" sz="2117" kern="1200">
                <a:solidFill>
                  <a:schemeClr val="tx1"/>
                </a:solidFill>
                <a:latin typeface="Helvetica" panose="020B0604020202020204" pitchFamily="34" charset="0"/>
                <a:ea typeface="+mn-ea"/>
                <a:cs typeface="+mn-cs"/>
              </a:defRPr>
            </a:lvl5pPr>
            <a:lvl6pPr marL="2661201"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6pPr>
            <a:lvl7pPr marL="3145056"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7pPr>
            <a:lvl8pPr marL="3628911"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8pPr>
            <a:lvl9pPr marL="4112765"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9pPr>
          </a:lstStyle>
          <a:p>
            <a:r>
              <a:rPr lang="en-US" altLang="ja-JP" sz="2800" dirty="0" smtClean="0">
                <a:latin typeface="Arial" panose="020B0604020202020204" pitchFamily="34" charset="0"/>
                <a:ea typeface="ＭＳ Ｐゴシック" panose="020B0600070205080204" pitchFamily="50" charset="-128"/>
              </a:rPr>
              <a:t>1</a:t>
            </a:r>
            <a:endParaRPr lang="en-US" altLang="ja-JP" sz="2800" dirty="0">
              <a:latin typeface="Arial" panose="020B0604020202020204" pitchFamily="34" charset="0"/>
              <a:ea typeface="ＭＳ Ｐゴシック" panose="020B0600070205080204" pitchFamily="50" charset="-128"/>
            </a:endParaRPr>
          </a:p>
        </p:txBody>
      </p:sp>
      <p:sp>
        <p:nvSpPr>
          <p:cNvPr id="5" name="文本框 93">
            <a:extLst>
              <a:ext uri="{FF2B5EF4-FFF2-40B4-BE49-F238E27FC236}">
                <a16:creationId xmlns:a16="http://schemas.microsoft.com/office/drawing/2014/main" id="{1E679D2B-AB36-4906-A476-E11DBE6B1525}"/>
              </a:ext>
            </a:extLst>
          </p:cNvPr>
          <p:cNvSpPr txBox="1"/>
          <p:nvPr/>
        </p:nvSpPr>
        <p:spPr>
          <a:xfrm>
            <a:off x="1364249" y="2110177"/>
            <a:ext cx="10187285" cy="1673150"/>
          </a:xfrm>
          <a:prstGeom prst="rect">
            <a:avLst/>
          </a:prstGeom>
          <a:noFill/>
        </p:spPr>
        <p:txBody>
          <a:bodyPr wrap="square" rtlCol="0">
            <a:spAutoFit/>
          </a:bodyPr>
          <a:lstStyle/>
          <a:p>
            <a:pPr>
              <a:lnSpc>
                <a:spcPct val="107000"/>
              </a:lnSpc>
              <a:spcAft>
                <a:spcPts val="0"/>
              </a:spcAft>
            </a:pPr>
            <a:r>
              <a:rPr lang="en-US" altLang="ja-JP" sz="3200" b="1" dirty="0" smtClean="0">
                <a:latin typeface="Times New Roman" panose="02020603050405020304" pitchFamily="18" charset="0"/>
                <a:ea typeface="Times New Roman" panose="02020603050405020304" pitchFamily="18" charset="0"/>
                <a:cs typeface="Times New Roman" panose="02020603050405020304" pitchFamily="18" charset="0"/>
              </a:rPr>
              <a:t>This file serves as a guideline for all 2021 NDT FMA presenters. Please pay a close attention to important matters and the deadline for virtual zoom presentations.</a:t>
            </a:r>
            <a:endParaRPr lang="ja-JP" altLang="ja-JP" sz="3200" dirty="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6" name="テキスト ボックス 5"/>
          <p:cNvSpPr txBox="1"/>
          <p:nvPr/>
        </p:nvSpPr>
        <p:spPr>
          <a:xfrm>
            <a:off x="1705531" y="4423340"/>
            <a:ext cx="8825578" cy="1200329"/>
          </a:xfrm>
          <a:prstGeom prst="rect">
            <a:avLst/>
          </a:prstGeom>
          <a:noFill/>
        </p:spPr>
        <p:txBody>
          <a:bodyPr wrap="square" rtlCol="0">
            <a:spAutoFit/>
          </a:bodyPr>
          <a:lstStyle/>
          <a:p>
            <a:r>
              <a:rPr kumimoji="1" lang="en-US" altLang="ja-JP" sz="3600" dirty="0" smtClean="0"/>
              <a:t> Add page numbers on all power point (PPT) pages as shown in this PPT file.</a:t>
            </a:r>
            <a:endParaRPr kumimoji="1" lang="ja-JP" altLang="en-US" sz="3600" dirty="0"/>
          </a:p>
        </p:txBody>
      </p:sp>
    </p:spTree>
    <p:extLst>
      <p:ext uri="{BB962C8B-B14F-4D97-AF65-F5344CB8AC3E}">
        <p14:creationId xmlns:p14="http://schemas.microsoft.com/office/powerpoint/2010/main" val="1858196516"/>
      </p:ext>
    </p:extLst>
  </p:cSld>
  <p:clrMapOvr>
    <a:masterClrMapping/>
  </p:clrMapOvr>
  <mc:AlternateContent xmlns:mc="http://schemas.openxmlformats.org/markup-compatibility/2006" xmlns:p14="http://schemas.microsoft.com/office/powerpoint/2010/main">
    <mc:Choice Requires="p14">
      <p:transition spd="slow" p14:dur="2000" advTm="55927"/>
    </mc:Choice>
    <mc:Fallback xmlns="">
      <p:transition spd="slow" advTm="5592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4354830" y="185908"/>
            <a:ext cx="4034790" cy="584775"/>
          </a:xfrm>
          <a:prstGeom prst="rect">
            <a:avLst/>
          </a:prstGeom>
          <a:noFill/>
        </p:spPr>
        <p:txBody>
          <a:bodyPr wrap="square" rtlCol="0">
            <a:spAutoFit/>
          </a:bodyPr>
          <a:lstStyle/>
          <a:p>
            <a:r>
              <a:rPr kumimoji="1" lang="en-US" altLang="ja-JP" sz="3200" b="1" dirty="0">
                <a:solidFill>
                  <a:srgbClr val="0000FF"/>
                </a:solidFill>
                <a:latin typeface="Times New Roman" panose="02020603050405020304" pitchFamily="18" charset="0"/>
                <a:cs typeface="Times New Roman" panose="02020603050405020304" pitchFamily="18" charset="0"/>
              </a:rPr>
              <a:t>Background</a:t>
            </a:r>
          </a:p>
        </p:txBody>
      </p:sp>
      <p:sp>
        <p:nvSpPr>
          <p:cNvPr id="49" name="スライド番号プレースホルダー 1">
            <a:extLst>
              <a:ext uri="{FF2B5EF4-FFF2-40B4-BE49-F238E27FC236}">
                <a16:creationId xmlns:a16="http://schemas.microsoft.com/office/drawing/2014/main" id="{68AAEDC1-65F3-41C7-BD12-09FC8E08D5E3}"/>
              </a:ext>
            </a:extLst>
          </p:cNvPr>
          <p:cNvSpPr txBox="1">
            <a:spLocks/>
          </p:cNvSpPr>
          <p:nvPr/>
        </p:nvSpPr>
        <p:spPr bwMode="auto">
          <a:xfrm>
            <a:off x="11201400" y="141140"/>
            <a:ext cx="663766" cy="52321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lstStyle>
            <a:defPPr>
              <a:defRPr lang="ja-JP"/>
            </a:defPPr>
            <a:lvl1pPr marL="0" algn="r" defTabSz="914400" rtl="0" eaLnBrk="1" latinLnBrk="0" hangingPunct="1">
              <a:defRPr kumimoji="1" sz="2117" kern="1200">
                <a:solidFill>
                  <a:schemeClr val="tx1"/>
                </a:solidFill>
                <a:latin typeface="Helvetica" panose="020B0604020202020204" pitchFamily="34" charset="0"/>
                <a:ea typeface="+mn-ea"/>
                <a:cs typeface="+mn-cs"/>
              </a:defRPr>
            </a:lvl1pPr>
            <a:lvl2pPr marL="786264" indent="-302409" algn="l" defTabSz="914400" rtl="0" eaLnBrk="1" latinLnBrk="0" hangingPunct="1">
              <a:defRPr kumimoji="1" sz="2117" kern="1200">
                <a:solidFill>
                  <a:schemeClr val="tx1"/>
                </a:solidFill>
                <a:latin typeface="Helvetica" panose="020B0604020202020204" pitchFamily="34" charset="0"/>
                <a:ea typeface="+mn-ea"/>
                <a:cs typeface="+mn-cs"/>
              </a:defRPr>
            </a:lvl2pPr>
            <a:lvl3pPr marL="1209637" indent="-241927" algn="l" defTabSz="914400" rtl="0" eaLnBrk="1" latinLnBrk="0" hangingPunct="1">
              <a:defRPr kumimoji="1" sz="2117" kern="1200">
                <a:solidFill>
                  <a:schemeClr val="tx1"/>
                </a:solidFill>
                <a:latin typeface="Helvetica" panose="020B0604020202020204" pitchFamily="34" charset="0"/>
                <a:ea typeface="+mn-ea"/>
                <a:cs typeface="+mn-cs"/>
              </a:defRPr>
            </a:lvl3pPr>
            <a:lvl4pPr marL="1693492" indent="-241927" algn="l" defTabSz="914400" rtl="0" eaLnBrk="1" latinLnBrk="0" hangingPunct="1">
              <a:defRPr kumimoji="1" sz="2117" kern="1200">
                <a:solidFill>
                  <a:schemeClr val="tx1"/>
                </a:solidFill>
                <a:latin typeface="Helvetica" panose="020B0604020202020204" pitchFamily="34" charset="0"/>
                <a:ea typeface="+mn-ea"/>
                <a:cs typeface="+mn-cs"/>
              </a:defRPr>
            </a:lvl4pPr>
            <a:lvl5pPr marL="2177346" indent="-241927" algn="l" defTabSz="914400" rtl="0" eaLnBrk="1" latinLnBrk="0" hangingPunct="1">
              <a:defRPr kumimoji="1" sz="2117" kern="1200">
                <a:solidFill>
                  <a:schemeClr val="tx1"/>
                </a:solidFill>
                <a:latin typeface="Helvetica" panose="020B0604020202020204" pitchFamily="34" charset="0"/>
                <a:ea typeface="+mn-ea"/>
                <a:cs typeface="+mn-cs"/>
              </a:defRPr>
            </a:lvl5pPr>
            <a:lvl6pPr marL="2661201"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6pPr>
            <a:lvl7pPr marL="3145056"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7pPr>
            <a:lvl8pPr marL="3628911"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8pPr>
            <a:lvl9pPr marL="4112765"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9pPr>
          </a:lstStyle>
          <a:p>
            <a:r>
              <a:rPr lang="en-US" altLang="ja-JP" sz="2800" dirty="0" smtClean="0">
                <a:latin typeface="Arial" panose="020B0604020202020204" pitchFamily="34" charset="0"/>
                <a:ea typeface="ＭＳ Ｐゴシック" panose="020B0600070205080204" pitchFamily="50" charset="-128"/>
              </a:rPr>
              <a:t>10</a:t>
            </a:r>
            <a:endParaRPr lang="en-US" altLang="ja-JP" sz="2800" dirty="0">
              <a:latin typeface="Arial" panose="020B0604020202020204" pitchFamily="34" charset="0"/>
              <a:ea typeface="ＭＳ Ｐゴシック" panose="020B0600070205080204" pitchFamily="50" charset="-128"/>
            </a:endParaRPr>
          </a:p>
        </p:txBody>
      </p:sp>
      <p:sp>
        <p:nvSpPr>
          <p:cNvPr id="4" name="テキスト ボックス 3"/>
          <p:cNvSpPr txBox="1"/>
          <p:nvPr/>
        </p:nvSpPr>
        <p:spPr>
          <a:xfrm>
            <a:off x="697230" y="664359"/>
            <a:ext cx="10836053" cy="6001643"/>
          </a:xfrm>
          <a:prstGeom prst="rect">
            <a:avLst/>
          </a:prstGeom>
          <a:noFill/>
        </p:spPr>
        <p:txBody>
          <a:bodyPr wrap="square" rtlCol="0">
            <a:spAutoFit/>
          </a:bodyPr>
          <a:lstStyle/>
          <a:p>
            <a:r>
              <a:rPr kumimoji="1" lang="en-US" altLang="ja-JP" sz="3200" dirty="0" smtClean="0"/>
              <a:t>Make Power Point files as follow:</a:t>
            </a:r>
          </a:p>
          <a:p>
            <a:r>
              <a:rPr kumimoji="1" lang="en-US" altLang="ja-JP" sz="3200" dirty="0" smtClean="0"/>
              <a:t>(1) Background</a:t>
            </a:r>
            <a:endParaRPr kumimoji="1" lang="en-US" altLang="ja-JP" sz="3200" dirty="0" smtClean="0">
              <a:solidFill>
                <a:srgbClr val="FF0000"/>
              </a:solidFill>
            </a:endParaRPr>
          </a:p>
          <a:p>
            <a:endParaRPr kumimoji="1" lang="en-US" altLang="ja-JP" sz="3200" dirty="0" smtClean="0"/>
          </a:p>
          <a:p>
            <a:r>
              <a:rPr kumimoji="1" lang="en-US" altLang="ja-JP" sz="3200" dirty="0" smtClean="0"/>
              <a:t>(2</a:t>
            </a:r>
            <a:r>
              <a:rPr kumimoji="1" lang="en-US" altLang="ja-JP" sz="3200" dirty="0"/>
              <a:t>) Motivation and </a:t>
            </a:r>
            <a:r>
              <a:rPr kumimoji="1" lang="en-US" altLang="ja-JP" sz="3200" dirty="0" smtClean="0"/>
              <a:t>Objective</a:t>
            </a:r>
          </a:p>
          <a:p>
            <a:endParaRPr kumimoji="1" lang="en-US" altLang="ja-JP" sz="3200" dirty="0"/>
          </a:p>
          <a:p>
            <a:r>
              <a:rPr kumimoji="1" lang="en-US" altLang="ja-JP" sz="3200" dirty="0" smtClean="0"/>
              <a:t>(3</a:t>
            </a:r>
            <a:r>
              <a:rPr kumimoji="1" lang="en-US" altLang="ja-JP" sz="3200" dirty="0"/>
              <a:t>) Statement of </a:t>
            </a:r>
            <a:r>
              <a:rPr kumimoji="1" lang="en-US" altLang="ja-JP" sz="3200" dirty="0" smtClean="0"/>
              <a:t>Contribution/Methods</a:t>
            </a:r>
          </a:p>
          <a:p>
            <a:endParaRPr kumimoji="1" lang="en-US" altLang="ja-JP" sz="3200" dirty="0"/>
          </a:p>
          <a:p>
            <a:r>
              <a:rPr kumimoji="1" lang="en-US" altLang="ja-JP" sz="3200" dirty="0" smtClean="0"/>
              <a:t>(</a:t>
            </a:r>
            <a:r>
              <a:rPr kumimoji="1" lang="en-US" altLang="ja-JP" sz="3200" dirty="0"/>
              <a:t>4) </a:t>
            </a:r>
            <a:r>
              <a:rPr kumimoji="1" lang="en-US" altLang="ja-JP" sz="3200" dirty="0" smtClean="0"/>
              <a:t>Results/Discussion</a:t>
            </a:r>
          </a:p>
          <a:p>
            <a:endParaRPr kumimoji="1" lang="en-US" altLang="ja-JP" sz="3200" dirty="0" smtClean="0"/>
          </a:p>
          <a:p>
            <a:r>
              <a:rPr kumimoji="1" lang="en-US" altLang="ja-JP" sz="3200" dirty="0" smtClean="0"/>
              <a:t>(5) Conclusions  </a:t>
            </a:r>
          </a:p>
          <a:p>
            <a:endParaRPr kumimoji="1" lang="en-US" altLang="ja-JP" sz="3200" dirty="0"/>
          </a:p>
          <a:p>
            <a:r>
              <a:rPr kumimoji="1" lang="en-US" altLang="ja-JP" sz="3200" dirty="0" smtClean="0"/>
              <a:t>(6) (</a:t>
            </a:r>
            <a:r>
              <a:rPr kumimoji="1" lang="en-US" altLang="ja-JP" sz="3200" dirty="0"/>
              <a:t>Acknowledgement &amp; References</a:t>
            </a:r>
            <a:r>
              <a:rPr kumimoji="1" lang="en-US" altLang="ja-JP" sz="3200" dirty="0" smtClean="0"/>
              <a:t>)</a:t>
            </a:r>
            <a:endParaRPr kumimoji="1" lang="ja-JP" altLang="en-US" sz="3200" dirty="0"/>
          </a:p>
        </p:txBody>
      </p:sp>
    </p:spTree>
    <p:extLst>
      <p:ext uri="{BB962C8B-B14F-4D97-AF65-F5344CB8AC3E}">
        <p14:creationId xmlns:p14="http://schemas.microsoft.com/office/powerpoint/2010/main" val="4176961936"/>
      </p:ext>
    </p:extLst>
  </p:cSld>
  <p:clrMapOvr>
    <a:masterClrMapping/>
  </p:clrMapOvr>
  <mc:AlternateContent xmlns:mc="http://schemas.openxmlformats.org/markup-compatibility/2006" xmlns:p14="http://schemas.microsoft.com/office/powerpoint/2010/main">
    <mc:Choice Requires="p14">
      <p:transition spd="slow" p14:dur="2000" advTm="55927"/>
    </mc:Choice>
    <mc:Fallback xmlns="">
      <p:transition spd="slow" advTm="55927"/>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スライド番号プレースホルダー 1">
            <a:extLst>
              <a:ext uri="{FF2B5EF4-FFF2-40B4-BE49-F238E27FC236}">
                <a16:creationId xmlns:a16="http://schemas.microsoft.com/office/drawing/2014/main" id="{76DD9229-DBBF-4067-A445-03BCB6C38285}"/>
              </a:ext>
            </a:extLst>
          </p:cNvPr>
          <p:cNvSpPr txBox="1">
            <a:spLocks/>
          </p:cNvSpPr>
          <p:nvPr/>
        </p:nvSpPr>
        <p:spPr bwMode="auto">
          <a:xfrm>
            <a:off x="11201400" y="141140"/>
            <a:ext cx="663766" cy="52321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lstStyle>
            <a:defPPr>
              <a:defRPr lang="ja-JP"/>
            </a:defPPr>
            <a:lvl1pPr marL="0" algn="r" defTabSz="914400" rtl="0" eaLnBrk="1" latinLnBrk="0" hangingPunct="1">
              <a:defRPr kumimoji="1" sz="2117" kern="1200">
                <a:solidFill>
                  <a:schemeClr val="tx1"/>
                </a:solidFill>
                <a:latin typeface="Helvetica" panose="020B0604020202020204" pitchFamily="34" charset="0"/>
                <a:ea typeface="+mn-ea"/>
                <a:cs typeface="+mn-cs"/>
              </a:defRPr>
            </a:lvl1pPr>
            <a:lvl2pPr marL="786264" indent="-302409" algn="l" defTabSz="914400" rtl="0" eaLnBrk="1" latinLnBrk="0" hangingPunct="1">
              <a:defRPr kumimoji="1" sz="2117" kern="1200">
                <a:solidFill>
                  <a:schemeClr val="tx1"/>
                </a:solidFill>
                <a:latin typeface="Helvetica" panose="020B0604020202020204" pitchFamily="34" charset="0"/>
                <a:ea typeface="+mn-ea"/>
                <a:cs typeface="+mn-cs"/>
              </a:defRPr>
            </a:lvl2pPr>
            <a:lvl3pPr marL="1209637" indent="-241927" algn="l" defTabSz="914400" rtl="0" eaLnBrk="1" latinLnBrk="0" hangingPunct="1">
              <a:defRPr kumimoji="1" sz="2117" kern="1200">
                <a:solidFill>
                  <a:schemeClr val="tx1"/>
                </a:solidFill>
                <a:latin typeface="Helvetica" panose="020B0604020202020204" pitchFamily="34" charset="0"/>
                <a:ea typeface="+mn-ea"/>
                <a:cs typeface="+mn-cs"/>
              </a:defRPr>
            </a:lvl3pPr>
            <a:lvl4pPr marL="1693492" indent="-241927" algn="l" defTabSz="914400" rtl="0" eaLnBrk="1" latinLnBrk="0" hangingPunct="1">
              <a:defRPr kumimoji="1" sz="2117" kern="1200">
                <a:solidFill>
                  <a:schemeClr val="tx1"/>
                </a:solidFill>
                <a:latin typeface="Helvetica" panose="020B0604020202020204" pitchFamily="34" charset="0"/>
                <a:ea typeface="+mn-ea"/>
                <a:cs typeface="+mn-cs"/>
              </a:defRPr>
            </a:lvl4pPr>
            <a:lvl5pPr marL="2177346" indent="-241927" algn="l" defTabSz="914400" rtl="0" eaLnBrk="1" latinLnBrk="0" hangingPunct="1">
              <a:defRPr kumimoji="1" sz="2117" kern="1200">
                <a:solidFill>
                  <a:schemeClr val="tx1"/>
                </a:solidFill>
                <a:latin typeface="Helvetica" panose="020B0604020202020204" pitchFamily="34" charset="0"/>
                <a:ea typeface="+mn-ea"/>
                <a:cs typeface="+mn-cs"/>
              </a:defRPr>
            </a:lvl5pPr>
            <a:lvl6pPr marL="2661201"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6pPr>
            <a:lvl7pPr marL="3145056"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7pPr>
            <a:lvl8pPr marL="3628911"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8pPr>
            <a:lvl9pPr marL="4112765"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9pPr>
          </a:lstStyle>
          <a:p>
            <a:r>
              <a:rPr lang="en-US" altLang="ja-JP" sz="2800" dirty="0" smtClean="0">
                <a:latin typeface="Arial" panose="020B0604020202020204" pitchFamily="34" charset="0"/>
                <a:ea typeface="ＭＳ Ｐゴシック" panose="020B0600070205080204" pitchFamily="50" charset="-128"/>
              </a:rPr>
              <a:t>11</a:t>
            </a:r>
            <a:endParaRPr lang="en-US" altLang="ja-JP" sz="2800" dirty="0">
              <a:latin typeface="Arial" panose="020B0604020202020204" pitchFamily="34" charset="0"/>
              <a:ea typeface="ＭＳ Ｐゴシック" panose="020B0600070205080204" pitchFamily="50" charset="-128"/>
            </a:endParaRPr>
          </a:p>
        </p:txBody>
      </p:sp>
      <p:sp>
        <p:nvSpPr>
          <p:cNvPr id="94" name="文本框 93">
            <a:extLst>
              <a:ext uri="{FF2B5EF4-FFF2-40B4-BE49-F238E27FC236}">
                <a16:creationId xmlns:a16="http://schemas.microsoft.com/office/drawing/2014/main" id="{1E679D2B-AB36-4906-A476-E11DBE6B1525}"/>
              </a:ext>
            </a:extLst>
          </p:cNvPr>
          <p:cNvSpPr txBox="1"/>
          <p:nvPr/>
        </p:nvSpPr>
        <p:spPr>
          <a:xfrm>
            <a:off x="2263140" y="354723"/>
            <a:ext cx="7640955" cy="619272"/>
          </a:xfrm>
          <a:prstGeom prst="rect">
            <a:avLst/>
          </a:prstGeom>
          <a:noFill/>
        </p:spPr>
        <p:txBody>
          <a:bodyPr wrap="square" rtlCol="0">
            <a:spAutoFit/>
          </a:bodyPr>
          <a:lstStyle/>
          <a:p>
            <a:pPr>
              <a:lnSpc>
                <a:spcPct val="107000"/>
              </a:lnSpc>
              <a:spcAft>
                <a:spcPts val="0"/>
              </a:spcAft>
            </a:pPr>
            <a:r>
              <a:rPr lang="en-US" altLang="ja-JP" sz="3200" b="1" dirty="0">
                <a:solidFill>
                  <a:srgbClr val="0000FD"/>
                </a:solidFill>
                <a:latin typeface="Times New Roman" panose="02020603050405020304" pitchFamily="18" charset="0"/>
                <a:ea typeface="Times New Roman" panose="02020603050405020304" pitchFamily="18" charset="0"/>
                <a:cs typeface="Times New Roman" panose="02020603050405020304" pitchFamily="18" charset="0"/>
              </a:rPr>
              <a:t>Statement of Contribution/Methods</a:t>
            </a:r>
          </a:p>
        </p:txBody>
      </p:sp>
      <p:sp>
        <p:nvSpPr>
          <p:cNvPr id="4" name="文本框 93">
            <a:extLst>
              <a:ext uri="{FF2B5EF4-FFF2-40B4-BE49-F238E27FC236}">
                <a16:creationId xmlns:a16="http://schemas.microsoft.com/office/drawing/2014/main" id="{1E679D2B-AB36-4906-A476-E11DBE6B1525}"/>
              </a:ext>
            </a:extLst>
          </p:cNvPr>
          <p:cNvSpPr txBox="1"/>
          <p:nvPr/>
        </p:nvSpPr>
        <p:spPr>
          <a:xfrm>
            <a:off x="1364250" y="987433"/>
            <a:ext cx="9601199" cy="619272"/>
          </a:xfrm>
          <a:prstGeom prst="rect">
            <a:avLst/>
          </a:prstGeom>
          <a:noFill/>
        </p:spPr>
        <p:txBody>
          <a:bodyPr wrap="square" rtlCol="0">
            <a:spAutoFit/>
          </a:bodyPr>
          <a:lstStyle/>
          <a:p>
            <a:pPr>
              <a:lnSpc>
                <a:spcPct val="107000"/>
              </a:lnSpc>
              <a:spcAft>
                <a:spcPts val="0"/>
              </a:spcAft>
            </a:pPr>
            <a:r>
              <a:rPr lang="en-US" altLang="ja-JP" sz="3200" b="1" dirty="0" smtClean="0">
                <a:latin typeface="Times New Roman" panose="02020603050405020304" pitchFamily="18" charset="0"/>
                <a:ea typeface="Times New Roman" panose="02020603050405020304" pitchFamily="18" charset="0"/>
                <a:cs typeface="Times New Roman" panose="02020603050405020304" pitchFamily="18" charset="0"/>
              </a:rPr>
              <a:t>How to make MPG4 video from power point file  </a:t>
            </a:r>
            <a:endParaRPr lang="ja-JP" altLang="ja-JP" sz="3200" dirty="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2" name="正方形/長方形 1"/>
          <p:cNvSpPr/>
          <p:nvPr/>
        </p:nvSpPr>
        <p:spPr>
          <a:xfrm>
            <a:off x="591089" y="1739760"/>
            <a:ext cx="11147520" cy="1077218"/>
          </a:xfrm>
          <a:prstGeom prst="rect">
            <a:avLst/>
          </a:prstGeom>
        </p:spPr>
        <p:txBody>
          <a:bodyPr wrap="square">
            <a:spAutoFit/>
          </a:bodyPr>
          <a:lstStyle/>
          <a:p>
            <a:r>
              <a:rPr lang="en-US" altLang="ja-JP" sz="3200" dirty="0"/>
              <a:t>https://support.microsoft.com/en-us/office/turn-your-presentation-into-a-video-c140551f-cb37-4818-b5d4-3e30815c3e83</a:t>
            </a:r>
            <a:endParaRPr lang="ja-JP" altLang="en-US" sz="3200" dirty="0"/>
          </a:p>
        </p:txBody>
      </p:sp>
      <p:sp>
        <p:nvSpPr>
          <p:cNvPr id="3" name="正方形/長方形 2"/>
          <p:cNvSpPr/>
          <p:nvPr/>
        </p:nvSpPr>
        <p:spPr>
          <a:xfrm>
            <a:off x="965836" y="3127477"/>
            <a:ext cx="10235564" cy="2585323"/>
          </a:xfrm>
          <a:prstGeom prst="rect">
            <a:avLst/>
          </a:prstGeom>
        </p:spPr>
        <p:txBody>
          <a:bodyPr wrap="square">
            <a:spAutoFit/>
          </a:bodyPr>
          <a:lstStyle/>
          <a:p>
            <a:pPr>
              <a:buFont typeface="+mj-lt"/>
              <a:buAutoNum type="arabicPeriod"/>
            </a:pPr>
            <a:r>
              <a:rPr lang="en-US" altLang="ja-JP" dirty="0" smtClean="0">
                <a:solidFill>
                  <a:srgbClr val="1E1E1E"/>
                </a:solidFill>
                <a:latin typeface="Segoe UI" panose="020B0502040204020203" pitchFamily="34" charset="0"/>
              </a:rPr>
              <a:t> On </a:t>
            </a:r>
            <a:r>
              <a:rPr lang="en-US" altLang="ja-JP" dirty="0">
                <a:solidFill>
                  <a:srgbClr val="1E1E1E"/>
                </a:solidFill>
                <a:latin typeface="Segoe UI" panose="020B0502040204020203" pitchFamily="34" charset="0"/>
              </a:rPr>
              <a:t>the </a:t>
            </a:r>
            <a:r>
              <a:rPr lang="en-US" altLang="ja-JP" b="1" dirty="0">
                <a:solidFill>
                  <a:srgbClr val="1E1E1E"/>
                </a:solidFill>
                <a:latin typeface="Segoe UI" panose="020B0502040204020203" pitchFamily="34" charset="0"/>
              </a:rPr>
              <a:t>File</a:t>
            </a:r>
            <a:r>
              <a:rPr lang="en-US" altLang="ja-JP" dirty="0">
                <a:solidFill>
                  <a:srgbClr val="1E1E1E"/>
                </a:solidFill>
                <a:latin typeface="Segoe UI" panose="020B0502040204020203" pitchFamily="34" charset="0"/>
              </a:rPr>
              <a:t> menu, select </a:t>
            </a:r>
            <a:r>
              <a:rPr lang="en-US" altLang="ja-JP" b="1" dirty="0">
                <a:solidFill>
                  <a:srgbClr val="1E1E1E"/>
                </a:solidFill>
                <a:latin typeface="Segoe UI" panose="020B0502040204020203" pitchFamily="34" charset="0"/>
              </a:rPr>
              <a:t>Save</a:t>
            </a:r>
            <a:r>
              <a:rPr lang="en-US" altLang="ja-JP" dirty="0">
                <a:solidFill>
                  <a:srgbClr val="1E1E1E"/>
                </a:solidFill>
                <a:latin typeface="Segoe UI" panose="020B0502040204020203" pitchFamily="34" charset="0"/>
              </a:rPr>
              <a:t> to ensure all your recent work has been saved in PowerPoint presentation format (.</a:t>
            </a:r>
            <a:r>
              <a:rPr lang="en-US" altLang="ja-JP" dirty="0" err="1">
                <a:solidFill>
                  <a:srgbClr val="1E1E1E"/>
                </a:solidFill>
                <a:latin typeface="Segoe UI" panose="020B0502040204020203" pitchFamily="34" charset="0"/>
              </a:rPr>
              <a:t>pptx</a:t>
            </a:r>
            <a:r>
              <a:rPr lang="en-US" altLang="ja-JP" dirty="0" smtClean="0">
                <a:solidFill>
                  <a:srgbClr val="1E1E1E"/>
                </a:solidFill>
                <a:latin typeface="Segoe UI" panose="020B0502040204020203" pitchFamily="34" charset="0"/>
              </a:rPr>
              <a:t>).</a:t>
            </a:r>
          </a:p>
          <a:p>
            <a:pPr>
              <a:buFont typeface="+mj-lt"/>
              <a:buAutoNum type="arabicPeriod"/>
            </a:pPr>
            <a:endParaRPr lang="en-US" altLang="ja-JP" dirty="0">
              <a:solidFill>
                <a:srgbClr val="1E1E1E"/>
              </a:solidFill>
              <a:latin typeface="Segoe UI" panose="020B0502040204020203" pitchFamily="34" charset="0"/>
            </a:endParaRPr>
          </a:p>
          <a:p>
            <a:pPr>
              <a:buFont typeface="+mj-lt"/>
              <a:buAutoNum type="arabicPeriod"/>
            </a:pPr>
            <a:r>
              <a:rPr lang="en-US" altLang="ja-JP" dirty="0" smtClean="0">
                <a:solidFill>
                  <a:srgbClr val="1E1E1E"/>
                </a:solidFill>
                <a:latin typeface="Segoe UI" panose="020B0502040204020203" pitchFamily="34" charset="0"/>
              </a:rPr>
              <a:t> Click</a:t>
            </a:r>
            <a:r>
              <a:rPr lang="en-US" altLang="ja-JP" dirty="0">
                <a:solidFill>
                  <a:srgbClr val="1E1E1E"/>
                </a:solidFill>
                <a:latin typeface="Segoe UI" panose="020B0502040204020203" pitchFamily="34" charset="0"/>
              </a:rPr>
              <a:t> </a:t>
            </a:r>
            <a:r>
              <a:rPr lang="en-US" altLang="ja-JP" b="1" dirty="0">
                <a:solidFill>
                  <a:srgbClr val="1E1E1E"/>
                </a:solidFill>
                <a:latin typeface="Segoe UI" panose="020B0502040204020203" pitchFamily="34" charset="0"/>
              </a:rPr>
              <a:t>File</a:t>
            </a:r>
            <a:r>
              <a:rPr lang="en-US" altLang="ja-JP" dirty="0">
                <a:solidFill>
                  <a:srgbClr val="1E1E1E"/>
                </a:solidFill>
                <a:latin typeface="Segoe UI" panose="020B0502040204020203" pitchFamily="34" charset="0"/>
              </a:rPr>
              <a:t> &gt; </a:t>
            </a:r>
            <a:r>
              <a:rPr lang="en-US" altLang="ja-JP" b="1" dirty="0">
                <a:solidFill>
                  <a:srgbClr val="1E1E1E"/>
                </a:solidFill>
                <a:latin typeface="Segoe UI" panose="020B0502040204020203" pitchFamily="34" charset="0"/>
              </a:rPr>
              <a:t>Export</a:t>
            </a:r>
            <a:r>
              <a:rPr lang="en-US" altLang="ja-JP" dirty="0">
                <a:solidFill>
                  <a:srgbClr val="1E1E1E"/>
                </a:solidFill>
                <a:latin typeface="Segoe UI" panose="020B0502040204020203" pitchFamily="34" charset="0"/>
              </a:rPr>
              <a:t> &gt; </a:t>
            </a:r>
            <a:r>
              <a:rPr lang="en-US" altLang="ja-JP" b="1" dirty="0">
                <a:solidFill>
                  <a:srgbClr val="1E1E1E"/>
                </a:solidFill>
                <a:latin typeface="Segoe UI" panose="020B0502040204020203" pitchFamily="34" charset="0"/>
              </a:rPr>
              <a:t>Create a Video</a:t>
            </a:r>
            <a:r>
              <a:rPr lang="en-US" altLang="ja-JP" dirty="0">
                <a:solidFill>
                  <a:srgbClr val="1E1E1E"/>
                </a:solidFill>
                <a:latin typeface="Segoe UI" panose="020B0502040204020203" pitchFamily="34" charset="0"/>
              </a:rPr>
              <a:t>. (Or, on the </a:t>
            </a:r>
            <a:r>
              <a:rPr lang="en-US" altLang="ja-JP" b="1" dirty="0">
                <a:solidFill>
                  <a:srgbClr val="1E1E1E"/>
                </a:solidFill>
                <a:latin typeface="Segoe UI" panose="020B0502040204020203" pitchFamily="34" charset="0"/>
              </a:rPr>
              <a:t>Recording</a:t>
            </a:r>
            <a:r>
              <a:rPr lang="en-US" altLang="ja-JP" dirty="0">
                <a:solidFill>
                  <a:srgbClr val="1E1E1E"/>
                </a:solidFill>
                <a:latin typeface="Segoe UI" panose="020B0502040204020203" pitchFamily="34" charset="0"/>
              </a:rPr>
              <a:t> tab of the ribbon, click </a:t>
            </a:r>
            <a:r>
              <a:rPr lang="en-US" altLang="ja-JP" b="1" dirty="0">
                <a:solidFill>
                  <a:srgbClr val="1E1E1E"/>
                </a:solidFill>
                <a:latin typeface="Segoe UI" panose="020B0502040204020203" pitchFamily="34" charset="0"/>
              </a:rPr>
              <a:t>Export to Video</a:t>
            </a:r>
            <a:r>
              <a:rPr lang="en-US" altLang="ja-JP" dirty="0" smtClean="0">
                <a:solidFill>
                  <a:srgbClr val="1E1E1E"/>
                </a:solidFill>
                <a:latin typeface="Segoe UI" panose="020B0502040204020203" pitchFamily="34" charset="0"/>
              </a:rPr>
              <a:t>.)</a:t>
            </a:r>
          </a:p>
          <a:p>
            <a:pPr>
              <a:buFont typeface="+mj-lt"/>
              <a:buAutoNum type="arabicPeriod"/>
            </a:pPr>
            <a:endParaRPr lang="en-US" altLang="ja-JP" dirty="0">
              <a:solidFill>
                <a:srgbClr val="1E1E1E"/>
              </a:solidFill>
              <a:latin typeface="Segoe UI" panose="020B0502040204020203" pitchFamily="34" charset="0"/>
            </a:endParaRPr>
          </a:p>
          <a:p>
            <a:pPr>
              <a:buFont typeface="+mj-lt"/>
              <a:buAutoNum type="arabicPeriod"/>
            </a:pPr>
            <a:r>
              <a:rPr lang="en-US" altLang="ja-JP" dirty="0" smtClean="0">
                <a:solidFill>
                  <a:srgbClr val="1E1E1E"/>
                </a:solidFill>
                <a:latin typeface="Segoe UI" panose="020B0502040204020203" pitchFamily="34" charset="0"/>
              </a:rPr>
              <a:t> In </a:t>
            </a:r>
            <a:r>
              <a:rPr lang="en-US" altLang="ja-JP" dirty="0">
                <a:solidFill>
                  <a:srgbClr val="1E1E1E"/>
                </a:solidFill>
                <a:latin typeface="Segoe UI" panose="020B0502040204020203" pitchFamily="34" charset="0"/>
              </a:rPr>
              <a:t>the first drop-down box under the </a:t>
            </a:r>
            <a:r>
              <a:rPr lang="en-US" altLang="ja-JP" b="1" dirty="0">
                <a:solidFill>
                  <a:srgbClr val="1E1E1E"/>
                </a:solidFill>
                <a:latin typeface="Segoe UI" panose="020B0502040204020203" pitchFamily="34" charset="0"/>
              </a:rPr>
              <a:t>Create a Video</a:t>
            </a:r>
            <a:r>
              <a:rPr lang="en-US" altLang="ja-JP" dirty="0">
                <a:solidFill>
                  <a:srgbClr val="1E1E1E"/>
                </a:solidFill>
                <a:latin typeface="Segoe UI" panose="020B0502040204020203" pitchFamily="34" charset="0"/>
              </a:rPr>
              <a:t> heading, select the video quality you want, which pertains to the resolution of the finished video. The higher the video quality, the larger the file size. (You may want to test them to determine which one meets your needs.</a:t>
            </a:r>
            <a:endParaRPr lang="en-US" altLang="ja-JP" b="0" i="0" dirty="0">
              <a:solidFill>
                <a:srgbClr val="1E1E1E"/>
              </a:solidFill>
              <a:effectLst/>
              <a:latin typeface="Segoe UI" panose="020B0502040204020203" pitchFamily="34" charset="0"/>
            </a:endParaRPr>
          </a:p>
        </p:txBody>
      </p:sp>
      <p:sp>
        <p:nvSpPr>
          <p:cNvPr id="6" name="正方形/長方形 5"/>
          <p:cNvSpPr/>
          <p:nvPr/>
        </p:nvSpPr>
        <p:spPr>
          <a:xfrm>
            <a:off x="965836" y="5823244"/>
            <a:ext cx="6538970" cy="400110"/>
          </a:xfrm>
          <a:prstGeom prst="rect">
            <a:avLst/>
          </a:prstGeom>
        </p:spPr>
        <p:txBody>
          <a:bodyPr wrap="none">
            <a:spAutoFit/>
          </a:bodyPr>
          <a:lstStyle/>
          <a:p>
            <a:r>
              <a:rPr lang="en-US" altLang="ja-JP" sz="2000" dirty="0" smtClean="0"/>
              <a:t>4. Dimensions</a:t>
            </a:r>
            <a:r>
              <a:rPr lang="en-US" altLang="ja-JP" sz="2000" dirty="0"/>
              <a:t>: Minimum height 720 pixels, aspect ratio: 16:9</a:t>
            </a:r>
            <a:endParaRPr lang="ja-JP" altLang="en-US" sz="2000" dirty="0"/>
          </a:p>
        </p:txBody>
      </p:sp>
    </p:spTree>
    <p:extLst>
      <p:ext uri="{BB962C8B-B14F-4D97-AF65-F5344CB8AC3E}">
        <p14:creationId xmlns:p14="http://schemas.microsoft.com/office/powerpoint/2010/main" val="3215122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椭圆 40">
            <a:extLst>
              <a:ext uri="{FF2B5EF4-FFF2-40B4-BE49-F238E27FC236}">
                <a16:creationId xmlns:a16="http://schemas.microsoft.com/office/drawing/2014/main" id="{92264955-CECF-4E39-A3A5-83EBBD305D9A}"/>
              </a:ext>
            </a:extLst>
          </p:cNvPr>
          <p:cNvSpPr/>
          <p:nvPr/>
        </p:nvSpPr>
        <p:spPr>
          <a:xfrm>
            <a:off x="9263968" y="5320389"/>
            <a:ext cx="236230" cy="236230"/>
          </a:xfrm>
          <a:prstGeom prst="ellipse">
            <a:avLst/>
          </a:prstGeom>
          <a:solidFill>
            <a:srgbClr val="FFF5E5"/>
          </a:solidFill>
          <a:ln>
            <a:solidFill>
              <a:srgbClr val="FFF5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テキスト ボックス 3">
            <a:extLst>
              <a:ext uri="{FF2B5EF4-FFF2-40B4-BE49-F238E27FC236}">
                <a16:creationId xmlns:a16="http://schemas.microsoft.com/office/drawing/2014/main" id="{04E8B548-275B-46A4-BF30-69B08B609386}"/>
              </a:ext>
            </a:extLst>
          </p:cNvPr>
          <p:cNvSpPr txBox="1">
            <a:spLocks noChangeArrowheads="1"/>
          </p:cNvSpPr>
          <p:nvPr/>
        </p:nvSpPr>
        <p:spPr bwMode="auto">
          <a:xfrm>
            <a:off x="3642590" y="326967"/>
            <a:ext cx="4769890" cy="67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Helvetica" panose="020B0604020202020204" pitchFamily="34" charset="0"/>
              </a:defRPr>
            </a:lvl1pPr>
            <a:lvl2pPr marL="742950" indent="-285750">
              <a:defRPr sz="2000">
                <a:solidFill>
                  <a:schemeClr val="tx1"/>
                </a:solidFill>
                <a:latin typeface="Helvetica" panose="020B0604020202020204" pitchFamily="34" charset="0"/>
              </a:defRPr>
            </a:lvl2pPr>
            <a:lvl3pPr marL="1143000" indent="-228600">
              <a:defRPr sz="2000">
                <a:solidFill>
                  <a:schemeClr val="tx1"/>
                </a:solidFill>
                <a:latin typeface="Helvetica" panose="020B0604020202020204" pitchFamily="34" charset="0"/>
              </a:defRPr>
            </a:lvl3pPr>
            <a:lvl4pPr marL="1600200" indent="-228600">
              <a:defRPr sz="2000">
                <a:solidFill>
                  <a:schemeClr val="tx1"/>
                </a:solidFill>
                <a:latin typeface="Helvetica" panose="020B0604020202020204" pitchFamily="34" charset="0"/>
              </a:defRPr>
            </a:lvl4pPr>
            <a:lvl5pPr marL="2057400" indent="-228600">
              <a:defRPr sz="2000">
                <a:solidFill>
                  <a:schemeClr val="tx1"/>
                </a:solidFill>
                <a:latin typeface="Helvetica" panose="020B0604020202020204" pitchFamily="34" charset="0"/>
              </a:defRPr>
            </a:lvl5pPr>
            <a:lvl6pPr marL="2514600" indent="-228600" eaLnBrk="0" fontAlgn="base" hangingPunct="0">
              <a:spcBef>
                <a:spcPct val="0"/>
              </a:spcBef>
              <a:spcAft>
                <a:spcPct val="0"/>
              </a:spcAft>
              <a:defRPr sz="2000">
                <a:solidFill>
                  <a:schemeClr val="tx1"/>
                </a:solidFill>
                <a:latin typeface="Helvetica" panose="020B0604020202020204" pitchFamily="34" charset="0"/>
              </a:defRPr>
            </a:lvl6pPr>
            <a:lvl7pPr marL="2971800" indent="-228600" eaLnBrk="0" fontAlgn="base" hangingPunct="0">
              <a:spcBef>
                <a:spcPct val="0"/>
              </a:spcBef>
              <a:spcAft>
                <a:spcPct val="0"/>
              </a:spcAft>
              <a:defRPr sz="2000">
                <a:solidFill>
                  <a:schemeClr val="tx1"/>
                </a:solidFill>
                <a:latin typeface="Helvetica" panose="020B0604020202020204" pitchFamily="34" charset="0"/>
              </a:defRPr>
            </a:lvl7pPr>
            <a:lvl8pPr marL="3429000" indent="-228600" eaLnBrk="0" fontAlgn="base" hangingPunct="0">
              <a:spcBef>
                <a:spcPct val="0"/>
              </a:spcBef>
              <a:spcAft>
                <a:spcPct val="0"/>
              </a:spcAft>
              <a:defRPr sz="2000">
                <a:solidFill>
                  <a:schemeClr val="tx1"/>
                </a:solidFill>
                <a:latin typeface="Helvetica" panose="020B0604020202020204" pitchFamily="34" charset="0"/>
              </a:defRPr>
            </a:lvl8pPr>
            <a:lvl9pPr marL="3886200" indent="-228600" eaLnBrk="0" fontAlgn="base" hangingPunct="0">
              <a:spcBef>
                <a:spcPct val="0"/>
              </a:spcBef>
              <a:spcAft>
                <a:spcPct val="0"/>
              </a:spcAft>
              <a:defRPr sz="2000">
                <a:solidFill>
                  <a:schemeClr val="tx1"/>
                </a:solidFill>
                <a:latin typeface="Helvetica" panose="020B0604020202020204" pitchFamily="34" charset="0"/>
              </a:defRPr>
            </a:lvl9pPr>
          </a:lstStyle>
          <a:p>
            <a:r>
              <a:rPr lang="en-US" altLang="ja-JP" sz="3810" b="1" dirty="0">
                <a:solidFill>
                  <a:srgbClr val="0000FF"/>
                </a:solidFill>
                <a:latin typeface="Times New Roman" panose="02020603050405020304" pitchFamily="18" charset="0"/>
                <a:ea typeface="ＭＳ Ｐゴシック" panose="020B0600070205080204" pitchFamily="50" charset="-128"/>
                <a:cs typeface="Times New Roman" panose="02020603050405020304" pitchFamily="18" charset="0"/>
              </a:rPr>
              <a:t>Results/Discussion</a:t>
            </a:r>
            <a:endParaRPr lang="ja-JP" altLang="en-US" sz="3810" b="1" dirty="0">
              <a:solidFill>
                <a:srgbClr val="0000FF"/>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55" name="スライド番号プレースホルダー 1">
            <a:extLst>
              <a:ext uri="{FF2B5EF4-FFF2-40B4-BE49-F238E27FC236}">
                <a16:creationId xmlns:a16="http://schemas.microsoft.com/office/drawing/2014/main" id="{4B4137D2-BFC8-4972-B98B-17CD34D29B73}"/>
              </a:ext>
            </a:extLst>
          </p:cNvPr>
          <p:cNvSpPr txBox="1">
            <a:spLocks/>
          </p:cNvSpPr>
          <p:nvPr/>
        </p:nvSpPr>
        <p:spPr bwMode="auto">
          <a:xfrm>
            <a:off x="11315560" y="143072"/>
            <a:ext cx="663766" cy="52321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lstStyle>
            <a:defPPr>
              <a:defRPr lang="ja-JP"/>
            </a:defPPr>
            <a:lvl1pPr marL="0" algn="r" defTabSz="914400" rtl="0" eaLnBrk="1" latinLnBrk="0" hangingPunct="1">
              <a:defRPr kumimoji="1" sz="2117" kern="1200">
                <a:solidFill>
                  <a:schemeClr val="tx1"/>
                </a:solidFill>
                <a:latin typeface="Helvetica" panose="020B0604020202020204" pitchFamily="34" charset="0"/>
                <a:ea typeface="+mn-ea"/>
                <a:cs typeface="+mn-cs"/>
              </a:defRPr>
            </a:lvl1pPr>
            <a:lvl2pPr marL="786264" indent="-302409" algn="l" defTabSz="914400" rtl="0" eaLnBrk="1" latinLnBrk="0" hangingPunct="1">
              <a:defRPr kumimoji="1" sz="2117" kern="1200">
                <a:solidFill>
                  <a:schemeClr val="tx1"/>
                </a:solidFill>
                <a:latin typeface="Helvetica" panose="020B0604020202020204" pitchFamily="34" charset="0"/>
                <a:ea typeface="+mn-ea"/>
                <a:cs typeface="+mn-cs"/>
              </a:defRPr>
            </a:lvl2pPr>
            <a:lvl3pPr marL="1209637" indent="-241927" algn="l" defTabSz="914400" rtl="0" eaLnBrk="1" latinLnBrk="0" hangingPunct="1">
              <a:defRPr kumimoji="1" sz="2117" kern="1200">
                <a:solidFill>
                  <a:schemeClr val="tx1"/>
                </a:solidFill>
                <a:latin typeface="Helvetica" panose="020B0604020202020204" pitchFamily="34" charset="0"/>
                <a:ea typeface="+mn-ea"/>
                <a:cs typeface="+mn-cs"/>
              </a:defRPr>
            </a:lvl3pPr>
            <a:lvl4pPr marL="1693492" indent="-241927" algn="l" defTabSz="914400" rtl="0" eaLnBrk="1" latinLnBrk="0" hangingPunct="1">
              <a:defRPr kumimoji="1" sz="2117" kern="1200">
                <a:solidFill>
                  <a:schemeClr val="tx1"/>
                </a:solidFill>
                <a:latin typeface="Helvetica" panose="020B0604020202020204" pitchFamily="34" charset="0"/>
                <a:ea typeface="+mn-ea"/>
                <a:cs typeface="+mn-cs"/>
              </a:defRPr>
            </a:lvl4pPr>
            <a:lvl5pPr marL="2177346" indent="-241927" algn="l" defTabSz="914400" rtl="0" eaLnBrk="1" latinLnBrk="0" hangingPunct="1">
              <a:defRPr kumimoji="1" sz="2117" kern="1200">
                <a:solidFill>
                  <a:schemeClr val="tx1"/>
                </a:solidFill>
                <a:latin typeface="Helvetica" panose="020B0604020202020204" pitchFamily="34" charset="0"/>
                <a:ea typeface="+mn-ea"/>
                <a:cs typeface="+mn-cs"/>
              </a:defRPr>
            </a:lvl5pPr>
            <a:lvl6pPr marL="2661201"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6pPr>
            <a:lvl7pPr marL="3145056"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7pPr>
            <a:lvl8pPr marL="3628911"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8pPr>
            <a:lvl9pPr marL="4112765"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9pPr>
          </a:lstStyle>
          <a:p>
            <a:r>
              <a:rPr lang="en-US" altLang="zh-CN" sz="2800" dirty="0" smtClean="0">
                <a:latin typeface="Arial" panose="020B0604020202020204" pitchFamily="34" charset="0"/>
                <a:ea typeface="ＭＳ Ｐゴシック" panose="020B0600070205080204" pitchFamily="50" charset="-128"/>
              </a:rPr>
              <a:t>12</a:t>
            </a:r>
            <a:endParaRPr lang="en-US" altLang="ja-JP" sz="2800" dirty="0">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401953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椭圆 40">
            <a:extLst>
              <a:ext uri="{FF2B5EF4-FFF2-40B4-BE49-F238E27FC236}">
                <a16:creationId xmlns:a16="http://schemas.microsoft.com/office/drawing/2014/main" id="{92264955-CECF-4E39-A3A5-83EBBD305D9A}"/>
              </a:ext>
            </a:extLst>
          </p:cNvPr>
          <p:cNvSpPr/>
          <p:nvPr/>
        </p:nvSpPr>
        <p:spPr>
          <a:xfrm>
            <a:off x="9263968" y="5320389"/>
            <a:ext cx="236230" cy="236230"/>
          </a:xfrm>
          <a:prstGeom prst="ellipse">
            <a:avLst/>
          </a:prstGeom>
          <a:solidFill>
            <a:srgbClr val="FFF5E5"/>
          </a:solidFill>
          <a:ln>
            <a:solidFill>
              <a:srgbClr val="FFF5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スライド番号プレースホルダー 1">
            <a:extLst>
              <a:ext uri="{FF2B5EF4-FFF2-40B4-BE49-F238E27FC236}">
                <a16:creationId xmlns:a16="http://schemas.microsoft.com/office/drawing/2014/main" id="{4B4137D2-BFC8-4972-B98B-17CD34D29B73}"/>
              </a:ext>
            </a:extLst>
          </p:cNvPr>
          <p:cNvSpPr txBox="1">
            <a:spLocks/>
          </p:cNvSpPr>
          <p:nvPr/>
        </p:nvSpPr>
        <p:spPr bwMode="auto">
          <a:xfrm>
            <a:off x="11315560" y="143072"/>
            <a:ext cx="663766" cy="52321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lstStyle>
            <a:defPPr>
              <a:defRPr lang="ja-JP"/>
            </a:defPPr>
            <a:lvl1pPr marL="0" algn="r" defTabSz="914400" rtl="0" eaLnBrk="1" latinLnBrk="0" hangingPunct="1">
              <a:defRPr kumimoji="1" sz="2117" kern="1200">
                <a:solidFill>
                  <a:schemeClr val="tx1"/>
                </a:solidFill>
                <a:latin typeface="Helvetica" panose="020B0604020202020204" pitchFamily="34" charset="0"/>
                <a:ea typeface="+mn-ea"/>
                <a:cs typeface="+mn-cs"/>
              </a:defRPr>
            </a:lvl1pPr>
            <a:lvl2pPr marL="786264" indent="-302409" algn="l" defTabSz="914400" rtl="0" eaLnBrk="1" latinLnBrk="0" hangingPunct="1">
              <a:defRPr kumimoji="1" sz="2117" kern="1200">
                <a:solidFill>
                  <a:schemeClr val="tx1"/>
                </a:solidFill>
                <a:latin typeface="Helvetica" panose="020B0604020202020204" pitchFamily="34" charset="0"/>
                <a:ea typeface="+mn-ea"/>
                <a:cs typeface="+mn-cs"/>
              </a:defRPr>
            </a:lvl2pPr>
            <a:lvl3pPr marL="1209637" indent="-241927" algn="l" defTabSz="914400" rtl="0" eaLnBrk="1" latinLnBrk="0" hangingPunct="1">
              <a:defRPr kumimoji="1" sz="2117" kern="1200">
                <a:solidFill>
                  <a:schemeClr val="tx1"/>
                </a:solidFill>
                <a:latin typeface="Helvetica" panose="020B0604020202020204" pitchFamily="34" charset="0"/>
                <a:ea typeface="+mn-ea"/>
                <a:cs typeface="+mn-cs"/>
              </a:defRPr>
            </a:lvl3pPr>
            <a:lvl4pPr marL="1693492" indent="-241927" algn="l" defTabSz="914400" rtl="0" eaLnBrk="1" latinLnBrk="0" hangingPunct="1">
              <a:defRPr kumimoji="1" sz="2117" kern="1200">
                <a:solidFill>
                  <a:schemeClr val="tx1"/>
                </a:solidFill>
                <a:latin typeface="Helvetica" panose="020B0604020202020204" pitchFamily="34" charset="0"/>
                <a:ea typeface="+mn-ea"/>
                <a:cs typeface="+mn-cs"/>
              </a:defRPr>
            </a:lvl4pPr>
            <a:lvl5pPr marL="2177346" indent="-241927" algn="l" defTabSz="914400" rtl="0" eaLnBrk="1" latinLnBrk="0" hangingPunct="1">
              <a:defRPr kumimoji="1" sz="2117" kern="1200">
                <a:solidFill>
                  <a:schemeClr val="tx1"/>
                </a:solidFill>
                <a:latin typeface="Helvetica" panose="020B0604020202020204" pitchFamily="34" charset="0"/>
                <a:ea typeface="+mn-ea"/>
                <a:cs typeface="+mn-cs"/>
              </a:defRPr>
            </a:lvl5pPr>
            <a:lvl6pPr marL="2661201"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6pPr>
            <a:lvl7pPr marL="3145056"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7pPr>
            <a:lvl8pPr marL="3628911"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8pPr>
            <a:lvl9pPr marL="4112765"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9pPr>
          </a:lstStyle>
          <a:p>
            <a:r>
              <a:rPr lang="en-US" altLang="zh-CN" sz="2800" dirty="0" smtClean="0">
                <a:latin typeface="Arial" panose="020B0604020202020204" pitchFamily="34" charset="0"/>
                <a:ea typeface="ＭＳ Ｐゴシック" panose="020B0600070205080204" pitchFamily="50" charset="-128"/>
              </a:rPr>
              <a:t>13</a:t>
            </a:r>
            <a:endParaRPr lang="en-US" altLang="ja-JP" sz="2800" dirty="0">
              <a:latin typeface="Arial" panose="020B0604020202020204" pitchFamily="34" charset="0"/>
              <a:ea typeface="ＭＳ Ｐゴシック" panose="020B0600070205080204" pitchFamily="50" charset="-128"/>
            </a:endParaRPr>
          </a:p>
        </p:txBody>
      </p:sp>
      <p:sp>
        <p:nvSpPr>
          <p:cNvPr id="5" name="文本框 93">
            <a:extLst>
              <a:ext uri="{FF2B5EF4-FFF2-40B4-BE49-F238E27FC236}">
                <a16:creationId xmlns:a16="http://schemas.microsoft.com/office/drawing/2014/main" id="{1E679D2B-AB36-4906-A476-E11DBE6B1525}"/>
              </a:ext>
            </a:extLst>
          </p:cNvPr>
          <p:cNvSpPr txBox="1"/>
          <p:nvPr/>
        </p:nvSpPr>
        <p:spPr>
          <a:xfrm>
            <a:off x="3680460" y="370502"/>
            <a:ext cx="6456689" cy="619272"/>
          </a:xfrm>
          <a:prstGeom prst="rect">
            <a:avLst/>
          </a:prstGeom>
          <a:noFill/>
        </p:spPr>
        <p:txBody>
          <a:bodyPr wrap="square" rtlCol="0">
            <a:spAutoFit/>
          </a:bodyPr>
          <a:lstStyle/>
          <a:p>
            <a:pPr>
              <a:lnSpc>
                <a:spcPct val="107000"/>
              </a:lnSpc>
              <a:spcAft>
                <a:spcPts val="0"/>
              </a:spcAft>
            </a:pPr>
            <a:r>
              <a:rPr lang="en-US" altLang="ja-JP" sz="3200" b="1" dirty="0" smtClean="0">
                <a:latin typeface="Times New Roman" panose="02020603050405020304" pitchFamily="18" charset="0"/>
                <a:ea typeface="Times New Roman" panose="02020603050405020304" pitchFamily="18" charset="0"/>
                <a:cs typeface="Times New Roman" panose="02020603050405020304" pitchFamily="18" charset="0"/>
              </a:rPr>
              <a:t>Presentation</a:t>
            </a:r>
            <a:r>
              <a:rPr lang="ja-JP" alt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3200" b="1" dirty="0" smtClean="0">
                <a:latin typeface="Times New Roman" panose="02020603050405020304" pitchFamily="18" charset="0"/>
                <a:ea typeface="Times New Roman" panose="02020603050405020304" pitchFamily="18" charset="0"/>
                <a:cs typeface="Times New Roman" panose="02020603050405020304" pitchFamily="18" charset="0"/>
              </a:rPr>
              <a:t>Awards</a:t>
            </a:r>
            <a:endParaRPr lang="ja-JP" altLang="ja-JP" sz="3200" dirty="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6" name="文本框 93">
            <a:extLst>
              <a:ext uri="{FF2B5EF4-FFF2-40B4-BE49-F238E27FC236}">
                <a16:creationId xmlns:a16="http://schemas.microsoft.com/office/drawing/2014/main" id="{1E679D2B-AB36-4906-A476-E11DBE6B1525}"/>
              </a:ext>
            </a:extLst>
          </p:cNvPr>
          <p:cNvSpPr txBox="1"/>
          <p:nvPr/>
        </p:nvSpPr>
        <p:spPr>
          <a:xfrm>
            <a:off x="452103" y="943701"/>
            <a:ext cx="11438845" cy="2200089"/>
          </a:xfrm>
          <a:prstGeom prst="rect">
            <a:avLst/>
          </a:prstGeom>
          <a:noFill/>
        </p:spPr>
        <p:txBody>
          <a:bodyPr wrap="square" rtlCol="0">
            <a:spAutoFit/>
          </a:bodyPr>
          <a:lstStyle/>
          <a:p>
            <a:pPr>
              <a:lnSpc>
                <a:spcPct val="107000"/>
              </a:lnSpc>
              <a:spcAft>
                <a:spcPts val="0"/>
              </a:spcAft>
            </a:pPr>
            <a:r>
              <a:rPr lang="en-US" altLang="ja-JP" sz="3200" b="1" dirty="0" smtClean="0">
                <a:latin typeface="Times New Roman" panose="02020603050405020304" pitchFamily="18" charset="0"/>
                <a:ea typeface="Times New Roman" panose="02020603050405020304" pitchFamily="18" charset="0"/>
                <a:cs typeface="Times New Roman" panose="02020603050405020304" pitchFamily="18" charset="0"/>
              </a:rPr>
              <a:t>The best, second best and third best award certificates and some memorial goods for oral and poster presentations will be given from the Dielectric Society Japan (DSJ) by voting of all participants.</a:t>
            </a:r>
            <a:endParaRPr lang="ja-JP" altLang="ja-JP" sz="3200" dirty="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7" name="文本框 93">
            <a:extLst>
              <a:ext uri="{FF2B5EF4-FFF2-40B4-BE49-F238E27FC236}">
                <a16:creationId xmlns:a16="http://schemas.microsoft.com/office/drawing/2014/main" id="{1E679D2B-AB36-4906-A476-E11DBE6B1525}"/>
              </a:ext>
            </a:extLst>
          </p:cNvPr>
          <p:cNvSpPr txBox="1"/>
          <p:nvPr/>
        </p:nvSpPr>
        <p:spPr>
          <a:xfrm>
            <a:off x="452103" y="3092967"/>
            <a:ext cx="11438845" cy="2727029"/>
          </a:xfrm>
          <a:prstGeom prst="rect">
            <a:avLst/>
          </a:prstGeom>
          <a:noFill/>
        </p:spPr>
        <p:txBody>
          <a:bodyPr wrap="square" rtlCol="0">
            <a:spAutoFit/>
          </a:bodyPr>
          <a:lstStyle/>
          <a:p>
            <a:pPr>
              <a:lnSpc>
                <a:spcPct val="107000"/>
              </a:lnSpc>
              <a:spcAft>
                <a:spcPts val="0"/>
              </a:spcAft>
            </a:pPr>
            <a:r>
              <a:rPr lang="en-US" altLang="ja-JP" sz="32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Select each one candidate except yourself from oral and poster presentations</a:t>
            </a:r>
            <a:r>
              <a:rPr lang="en-US" altLang="ja-JP" sz="3200" b="1" dirty="0" smtClean="0">
                <a:latin typeface="Times New Roman" panose="02020603050405020304" pitchFamily="18" charset="0"/>
                <a:ea typeface="Times New Roman" panose="02020603050405020304" pitchFamily="18" charset="0"/>
                <a:cs typeface="Times New Roman" panose="02020603050405020304" pitchFamily="18" charset="0"/>
              </a:rPr>
              <a:t> and send the presentation number and top author name (example</a:t>
            </a:r>
            <a:r>
              <a:rPr lang="en-US" altLang="ja-JP"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3200" b="1" dirty="0" smtClean="0">
                <a:latin typeface="Times New Roman" panose="02020603050405020304" pitchFamily="18" charset="0"/>
                <a:ea typeface="Times New Roman" panose="02020603050405020304" pitchFamily="18" charset="0"/>
                <a:cs typeface="Times New Roman" panose="02020603050405020304" pitchFamily="18" charset="0"/>
              </a:rPr>
              <a:t>I-1, </a:t>
            </a:r>
            <a:r>
              <a:rPr lang="en-US" altLang="ja-JP" sz="3200" b="1" dirty="0" err="1" smtClean="0">
                <a:latin typeface="Times New Roman" panose="02020603050405020304" pitchFamily="18" charset="0"/>
                <a:ea typeface="Times New Roman" panose="02020603050405020304" pitchFamily="18" charset="0"/>
                <a:cs typeface="Times New Roman" panose="02020603050405020304" pitchFamily="18" charset="0"/>
              </a:rPr>
              <a:t>Chengtao</a:t>
            </a:r>
            <a:r>
              <a:rPr lang="en-US" altLang="ja-JP" sz="3200" b="1" dirty="0" smtClean="0">
                <a:latin typeface="Times New Roman" panose="02020603050405020304" pitchFamily="18" charset="0"/>
                <a:ea typeface="Times New Roman" panose="02020603050405020304" pitchFamily="18" charset="0"/>
                <a:cs typeface="Times New Roman" panose="02020603050405020304" pitchFamily="18" charset="0"/>
              </a:rPr>
              <a:t> Luo and P-2, Zhuang </a:t>
            </a:r>
            <a:r>
              <a:rPr lang="en-US" altLang="ja-JP" sz="3200" b="1" dirty="0">
                <a:latin typeface="Times New Roman" panose="02020603050405020304" pitchFamily="18" charset="0"/>
                <a:ea typeface="Times New Roman" panose="02020603050405020304" pitchFamily="18" charset="0"/>
                <a:cs typeface="Times New Roman" panose="02020603050405020304" pitchFamily="18" charset="0"/>
              </a:rPr>
              <a:t>Kai </a:t>
            </a:r>
            <a:r>
              <a:rPr lang="en-US" altLang="ja-JP" sz="3200" b="1" dirty="0" smtClean="0">
                <a:latin typeface="Times New Roman" panose="02020603050405020304" pitchFamily="18" charset="0"/>
                <a:ea typeface="Times New Roman" panose="02020603050405020304" pitchFamily="18" charset="0"/>
                <a:cs typeface="Times New Roman" panose="02020603050405020304" pitchFamily="18" charset="0"/>
              </a:rPr>
              <a:t>Wang)  to next mail address by Jan. 25. The results will be shown in the DSJ website.</a:t>
            </a:r>
            <a:endParaRPr lang="ja-JP" altLang="ja-JP" sz="3200" dirty="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8" name="文本框 93">
            <a:extLst>
              <a:ext uri="{FF2B5EF4-FFF2-40B4-BE49-F238E27FC236}">
                <a16:creationId xmlns:a16="http://schemas.microsoft.com/office/drawing/2014/main" id="{1E679D2B-AB36-4906-A476-E11DBE6B1525}"/>
              </a:ext>
            </a:extLst>
          </p:cNvPr>
          <p:cNvSpPr txBox="1"/>
          <p:nvPr/>
        </p:nvSpPr>
        <p:spPr>
          <a:xfrm>
            <a:off x="3773346" y="5556619"/>
            <a:ext cx="4363658" cy="1146211"/>
          </a:xfrm>
          <a:prstGeom prst="rect">
            <a:avLst/>
          </a:prstGeom>
          <a:noFill/>
        </p:spPr>
        <p:txBody>
          <a:bodyPr wrap="square" rtlCol="0">
            <a:spAutoFit/>
          </a:bodyPr>
          <a:lstStyle/>
          <a:p>
            <a:pPr>
              <a:lnSpc>
                <a:spcPct val="107000"/>
              </a:lnSpc>
              <a:spcAft>
                <a:spcPts val="0"/>
              </a:spcAft>
            </a:pPr>
            <a:r>
              <a:rPr lang="en-US" altLang="ja-JP" sz="3200" b="1" dirty="0" smtClean="0">
                <a:latin typeface="Times New Roman" panose="02020603050405020304" pitchFamily="18" charset="0"/>
                <a:ea typeface="Times New Roman" panose="02020603050405020304" pitchFamily="18" charset="0"/>
                <a:cs typeface="Times New Roman" panose="02020603050405020304" pitchFamily="18" charset="0"/>
              </a:rPr>
              <a:t>Prof. Ho-Yong Lee</a:t>
            </a:r>
          </a:p>
          <a:p>
            <a:pPr>
              <a:lnSpc>
                <a:spcPct val="107000"/>
              </a:lnSpc>
              <a:spcAft>
                <a:spcPts val="0"/>
              </a:spcAft>
            </a:pPr>
            <a:r>
              <a:rPr lang="en-US" altLang="ja-JP" sz="3200" dirty="0"/>
              <a:t>hlee@sunmoon.ac.kr</a:t>
            </a:r>
            <a:endParaRPr lang="ja-JP" altLang="ja-JP" sz="3200" dirty="0">
              <a:effectLst/>
              <a:latin typeface="Calibri" panose="020F0502020204030204" pitchFamily="34" charset="0"/>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788593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868085" y="872952"/>
            <a:ext cx="8029621" cy="5699297"/>
          </a:xfrm>
          <a:prstGeom prst="rect">
            <a:avLst/>
          </a:prstGeom>
        </p:spPr>
      </p:pic>
      <p:sp>
        <p:nvSpPr>
          <p:cNvPr id="3" name="文本框 93">
            <a:extLst>
              <a:ext uri="{FF2B5EF4-FFF2-40B4-BE49-F238E27FC236}">
                <a16:creationId xmlns:a16="http://schemas.microsoft.com/office/drawing/2014/main" id="{1E679D2B-AB36-4906-A476-E11DBE6B1525}"/>
              </a:ext>
            </a:extLst>
          </p:cNvPr>
          <p:cNvSpPr txBox="1"/>
          <p:nvPr/>
        </p:nvSpPr>
        <p:spPr>
          <a:xfrm>
            <a:off x="2205990" y="253681"/>
            <a:ext cx="8378190" cy="619272"/>
          </a:xfrm>
          <a:prstGeom prst="rect">
            <a:avLst/>
          </a:prstGeom>
          <a:noFill/>
        </p:spPr>
        <p:txBody>
          <a:bodyPr wrap="square" rtlCol="0">
            <a:spAutoFit/>
          </a:bodyPr>
          <a:lstStyle/>
          <a:p>
            <a:pPr>
              <a:lnSpc>
                <a:spcPct val="107000"/>
              </a:lnSpc>
              <a:spcAft>
                <a:spcPts val="0"/>
              </a:spcAft>
            </a:pPr>
            <a:r>
              <a:rPr lang="en-US" altLang="ja-JP" sz="3200" b="1" dirty="0" smtClean="0">
                <a:latin typeface="Times New Roman" panose="02020603050405020304" pitchFamily="18" charset="0"/>
                <a:ea typeface="Times New Roman" panose="02020603050405020304" pitchFamily="18" charset="0"/>
                <a:cs typeface="Times New Roman" panose="02020603050405020304" pitchFamily="18" charset="0"/>
              </a:rPr>
              <a:t>Award Certificate for Oral Presentations</a:t>
            </a:r>
            <a:endParaRPr lang="ja-JP" altLang="ja-JP" sz="3200" dirty="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4" name="スライド番号プレースホルダー 1">
            <a:extLst>
              <a:ext uri="{FF2B5EF4-FFF2-40B4-BE49-F238E27FC236}">
                <a16:creationId xmlns:a16="http://schemas.microsoft.com/office/drawing/2014/main" id="{4B4137D2-BFC8-4972-B98B-17CD34D29B73}"/>
              </a:ext>
            </a:extLst>
          </p:cNvPr>
          <p:cNvSpPr txBox="1">
            <a:spLocks/>
          </p:cNvSpPr>
          <p:nvPr/>
        </p:nvSpPr>
        <p:spPr bwMode="auto">
          <a:xfrm>
            <a:off x="11315560" y="143072"/>
            <a:ext cx="663766" cy="52321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lstStyle>
            <a:defPPr>
              <a:defRPr lang="ja-JP"/>
            </a:defPPr>
            <a:lvl1pPr marL="0" algn="r" defTabSz="914400" rtl="0" eaLnBrk="1" latinLnBrk="0" hangingPunct="1">
              <a:defRPr kumimoji="1" sz="2117" kern="1200">
                <a:solidFill>
                  <a:schemeClr val="tx1"/>
                </a:solidFill>
                <a:latin typeface="Helvetica" panose="020B0604020202020204" pitchFamily="34" charset="0"/>
                <a:ea typeface="+mn-ea"/>
                <a:cs typeface="+mn-cs"/>
              </a:defRPr>
            </a:lvl1pPr>
            <a:lvl2pPr marL="786264" indent="-302409" algn="l" defTabSz="914400" rtl="0" eaLnBrk="1" latinLnBrk="0" hangingPunct="1">
              <a:defRPr kumimoji="1" sz="2117" kern="1200">
                <a:solidFill>
                  <a:schemeClr val="tx1"/>
                </a:solidFill>
                <a:latin typeface="Helvetica" panose="020B0604020202020204" pitchFamily="34" charset="0"/>
                <a:ea typeface="+mn-ea"/>
                <a:cs typeface="+mn-cs"/>
              </a:defRPr>
            </a:lvl2pPr>
            <a:lvl3pPr marL="1209637" indent="-241927" algn="l" defTabSz="914400" rtl="0" eaLnBrk="1" latinLnBrk="0" hangingPunct="1">
              <a:defRPr kumimoji="1" sz="2117" kern="1200">
                <a:solidFill>
                  <a:schemeClr val="tx1"/>
                </a:solidFill>
                <a:latin typeface="Helvetica" panose="020B0604020202020204" pitchFamily="34" charset="0"/>
                <a:ea typeface="+mn-ea"/>
                <a:cs typeface="+mn-cs"/>
              </a:defRPr>
            </a:lvl3pPr>
            <a:lvl4pPr marL="1693492" indent="-241927" algn="l" defTabSz="914400" rtl="0" eaLnBrk="1" latinLnBrk="0" hangingPunct="1">
              <a:defRPr kumimoji="1" sz="2117" kern="1200">
                <a:solidFill>
                  <a:schemeClr val="tx1"/>
                </a:solidFill>
                <a:latin typeface="Helvetica" panose="020B0604020202020204" pitchFamily="34" charset="0"/>
                <a:ea typeface="+mn-ea"/>
                <a:cs typeface="+mn-cs"/>
              </a:defRPr>
            </a:lvl4pPr>
            <a:lvl5pPr marL="2177346" indent="-241927" algn="l" defTabSz="914400" rtl="0" eaLnBrk="1" latinLnBrk="0" hangingPunct="1">
              <a:defRPr kumimoji="1" sz="2117" kern="1200">
                <a:solidFill>
                  <a:schemeClr val="tx1"/>
                </a:solidFill>
                <a:latin typeface="Helvetica" panose="020B0604020202020204" pitchFamily="34" charset="0"/>
                <a:ea typeface="+mn-ea"/>
                <a:cs typeface="+mn-cs"/>
              </a:defRPr>
            </a:lvl5pPr>
            <a:lvl6pPr marL="2661201"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6pPr>
            <a:lvl7pPr marL="3145056"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7pPr>
            <a:lvl8pPr marL="3628911"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8pPr>
            <a:lvl9pPr marL="4112765"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9pPr>
          </a:lstStyle>
          <a:p>
            <a:r>
              <a:rPr lang="en-US" altLang="zh-CN" sz="2800" dirty="0" smtClean="0">
                <a:latin typeface="Arial" panose="020B0604020202020204" pitchFamily="34" charset="0"/>
                <a:ea typeface="ＭＳ Ｐゴシック" panose="020B0600070205080204" pitchFamily="50" charset="-128"/>
              </a:rPr>
              <a:t>14</a:t>
            </a:r>
            <a:endParaRPr lang="en-US" altLang="ja-JP" sz="2800" dirty="0">
              <a:latin typeface="Arial" panose="020B0604020202020204" pitchFamily="34" charset="0"/>
              <a:ea typeface="ＭＳ Ｐゴシック" panose="020B0600070205080204" pitchFamily="50" charset="-128"/>
            </a:endParaRPr>
          </a:p>
        </p:txBody>
      </p:sp>
      <p:sp>
        <p:nvSpPr>
          <p:cNvPr id="5" name="テキスト ボックス 4"/>
          <p:cNvSpPr txBox="1"/>
          <p:nvPr/>
        </p:nvSpPr>
        <p:spPr>
          <a:xfrm>
            <a:off x="8766253" y="3509540"/>
            <a:ext cx="3143003" cy="1200329"/>
          </a:xfrm>
          <a:prstGeom prst="rect">
            <a:avLst/>
          </a:prstGeom>
          <a:noFill/>
        </p:spPr>
        <p:txBody>
          <a:bodyPr wrap="square" rtlCol="0">
            <a:spAutoFit/>
          </a:bodyPr>
          <a:lstStyle/>
          <a:p>
            <a:r>
              <a:rPr kumimoji="1" lang="en-US" altLang="ja-JP" sz="3600" dirty="0" smtClean="0"/>
              <a:t>And a memorial goods</a:t>
            </a:r>
            <a:endParaRPr kumimoji="1" lang="ja-JP" altLang="en-US" sz="3600" dirty="0"/>
          </a:p>
        </p:txBody>
      </p:sp>
      <p:pic>
        <p:nvPicPr>
          <p:cNvPr id="6" name="図 5"/>
          <p:cNvPicPr>
            <a:picLocks noChangeAspect="1"/>
          </p:cNvPicPr>
          <p:nvPr/>
        </p:nvPicPr>
        <p:blipFill>
          <a:blip r:embed="rId3"/>
          <a:stretch>
            <a:fillRect/>
          </a:stretch>
        </p:blipFill>
        <p:spPr>
          <a:xfrm>
            <a:off x="9028068" y="1469582"/>
            <a:ext cx="2619375" cy="1743075"/>
          </a:xfrm>
          <a:prstGeom prst="rect">
            <a:avLst/>
          </a:prstGeom>
        </p:spPr>
      </p:pic>
    </p:spTree>
    <p:extLst>
      <p:ext uri="{BB962C8B-B14F-4D97-AF65-F5344CB8AC3E}">
        <p14:creationId xmlns:p14="http://schemas.microsoft.com/office/powerpoint/2010/main" val="2876560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623603" y="846985"/>
            <a:ext cx="8046720" cy="5678859"/>
          </a:xfrm>
          <a:prstGeom prst="rect">
            <a:avLst/>
          </a:prstGeom>
        </p:spPr>
      </p:pic>
      <p:sp>
        <p:nvSpPr>
          <p:cNvPr id="3" name="文本框 93">
            <a:extLst>
              <a:ext uri="{FF2B5EF4-FFF2-40B4-BE49-F238E27FC236}">
                <a16:creationId xmlns:a16="http://schemas.microsoft.com/office/drawing/2014/main" id="{1E679D2B-AB36-4906-A476-E11DBE6B1525}"/>
              </a:ext>
            </a:extLst>
          </p:cNvPr>
          <p:cNvSpPr txBox="1"/>
          <p:nvPr/>
        </p:nvSpPr>
        <p:spPr>
          <a:xfrm>
            <a:off x="2205990" y="253681"/>
            <a:ext cx="8378190" cy="593304"/>
          </a:xfrm>
          <a:prstGeom prst="rect">
            <a:avLst/>
          </a:prstGeom>
          <a:noFill/>
        </p:spPr>
        <p:txBody>
          <a:bodyPr wrap="square" rtlCol="0">
            <a:spAutoFit/>
          </a:bodyPr>
          <a:lstStyle/>
          <a:p>
            <a:pPr>
              <a:lnSpc>
                <a:spcPct val="107000"/>
              </a:lnSpc>
              <a:spcAft>
                <a:spcPts val="0"/>
              </a:spcAft>
            </a:pPr>
            <a:r>
              <a:rPr lang="en-US" altLang="ja-JP" sz="3200" b="1" dirty="0" smtClean="0">
                <a:latin typeface="Times New Roman" panose="02020603050405020304" pitchFamily="18" charset="0"/>
                <a:ea typeface="Times New Roman" panose="02020603050405020304" pitchFamily="18" charset="0"/>
                <a:cs typeface="Times New Roman" panose="02020603050405020304" pitchFamily="18" charset="0"/>
              </a:rPr>
              <a:t>Award Certificate for Poster Presentations</a:t>
            </a:r>
            <a:endParaRPr lang="ja-JP" altLang="ja-JP" sz="3200" dirty="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4" name="スライド番号プレースホルダー 1">
            <a:extLst>
              <a:ext uri="{FF2B5EF4-FFF2-40B4-BE49-F238E27FC236}">
                <a16:creationId xmlns:a16="http://schemas.microsoft.com/office/drawing/2014/main" id="{4B4137D2-BFC8-4972-B98B-17CD34D29B73}"/>
              </a:ext>
            </a:extLst>
          </p:cNvPr>
          <p:cNvSpPr txBox="1">
            <a:spLocks/>
          </p:cNvSpPr>
          <p:nvPr/>
        </p:nvSpPr>
        <p:spPr bwMode="auto">
          <a:xfrm>
            <a:off x="11315560" y="143072"/>
            <a:ext cx="663766" cy="52321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lstStyle>
            <a:defPPr>
              <a:defRPr lang="ja-JP"/>
            </a:defPPr>
            <a:lvl1pPr marL="0" algn="r" defTabSz="914400" rtl="0" eaLnBrk="1" latinLnBrk="0" hangingPunct="1">
              <a:defRPr kumimoji="1" sz="2117" kern="1200">
                <a:solidFill>
                  <a:schemeClr val="tx1"/>
                </a:solidFill>
                <a:latin typeface="Helvetica" panose="020B0604020202020204" pitchFamily="34" charset="0"/>
                <a:ea typeface="+mn-ea"/>
                <a:cs typeface="+mn-cs"/>
              </a:defRPr>
            </a:lvl1pPr>
            <a:lvl2pPr marL="786264" indent="-302409" algn="l" defTabSz="914400" rtl="0" eaLnBrk="1" latinLnBrk="0" hangingPunct="1">
              <a:defRPr kumimoji="1" sz="2117" kern="1200">
                <a:solidFill>
                  <a:schemeClr val="tx1"/>
                </a:solidFill>
                <a:latin typeface="Helvetica" panose="020B0604020202020204" pitchFamily="34" charset="0"/>
                <a:ea typeface="+mn-ea"/>
                <a:cs typeface="+mn-cs"/>
              </a:defRPr>
            </a:lvl2pPr>
            <a:lvl3pPr marL="1209637" indent="-241927" algn="l" defTabSz="914400" rtl="0" eaLnBrk="1" latinLnBrk="0" hangingPunct="1">
              <a:defRPr kumimoji="1" sz="2117" kern="1200">
                <a:solidFill>
                  <a:schemeClr val="tx1"/>
                </a:solidFill>
                <a:latin typeface="Helvetica" panose="020B0604020202020204" pitchFamily="34" charset="0"/>
                <a:ea typeface="+mn-ea"/>
                <a:cs typeface="+mn-cs"/>
              </a:defRPr>
            </a:lvl3pPr>
            <a:lvl4pPr marL="1693492" indent="-241927" algn="l" defTabSz="914400" rtl="0" eaLnBrk="1" latinLnBrk="0" hangingPunct="1">
              <a:defRPr kumimoji="1" sz="2117" kern="1200">
                <a:solidFill>
                  <a:schemeClr val="tx1"/>
                </a:solidFill>
                <a:latin typeface="Helvetica" panose="020B0604020202020204" pitchFamily="34" charset="0"/>
                <a:ea typeface="+mn-ea"/>
                <a:cs typeface="+mn-cs"/>
              </a:defRPr>
            </a:lvl4pPr>
            <a:lvl5pPr marL="2177346" indent="-241927" algn="l" defTabSz="914400" rtl="0" eaLnBrk="1" latinLnBrk="0" hangingPunct="1">
              <a:defRPr kumimoji="1" sz="2117" kern="1200">
                <a:solidFill>
                  <a:schemeClr val="tx1"/>
                </a:solidFill>
                <a:latin typeface="Helvetica" panose="020B0604020202020204" pitchFamily="34" charset="0"/>
                <a:ea typeface="+mn-ea"/>
                <a:cs typeface="+mn-cs"/>
              </a:defRPr>
            </a:lvl5pPr>
            <a:lvl6pPr marL="2661201"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6pPr>
            <a:lvl7pPr marL="3145056"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7pPr>
            <a:lvl8pPr marL="3628911"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8pPr>
            <a:lvl9pPr marL="4112765"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9pPr>
          </a:lstStyle>
          <a:p>
            <a:r>
              <a:rPr lang="en-US" altLang="zh-CN" sz="2800" dirty="0" smtClean="0">
                <a:latin typeface="Arial" panose="020B0604020202020204" pitchFamily="34" charset="0"/>
                <a:ea typeface="ＭＳ Ｐゴシック" panose="020B0600070205080204" pitchFamily="50" charset="-128"/>
              </a:rPr>
              <a:t>15</a:t>
            </a:r>
            <a:endParaRPr lang="en-US" altLang="ja-JP" sz="2800" dirty="0">
              <a:latin typeface="Arial" panose="020B0604020202020204" pitchFamily="34" charset="0"/>
              <a:ea typeface="ＭＳ Ｐゴシック" panose="020B0600070205080204" pitchFamily="50" charset="-128"/>
            </a:endParaRPr>
          </a:p>
        </p:txBody>
      </p:sp>
      <p:pic>
        <p:nvPicPr>
          <p:cNvPr id="5" name="図 4"/>
          <p:cNvPicPr>
            <a:picLocks noChangeAspect="1"/>
          </p:cNvPicPr>
          <p:nvPr/>
        </p:nvPicPr>
        <p:blipFill>
          <a:blip r:embed="rId3"/>
          <a:stretch>
            <a:fillRect/>
          </a:stretch>
        </p:blipFill>
        <p:spPr>
          <a:xfrm>
            <a:off x="8929225" y="1942807"/>
            <a:ext cx="2621507" cy="1743607"/>
          </a:xfrm>
          <a:prstGeom prst="rect">
            <a:avLst/>
          </a:prstGeom>
        </p:spPr>
      </p:pic>
      <p:pic>
        <p:nvPicPr>
          <p:cNvPr id="6" name="図 5"/>
          <p:cNvPicPr>
            <a:picLocks noChangeAspect="1"/>
          </p:cNvPicPr>
          <p:nvPr/>
        </p:nvPicPr>
        <p:blipFill>
          <a:blip r:embed="rId4"/>
          <a:stretch>
            <a:fillRect/>
          </a:stretch>
        </p:blipFill>
        <p:spPr>
          <a:xfrm>
            <a:off x="8467726" y="3798137"/>
            <a:ext cx="3511600" cy="1518036"/>
          </a:xfrm>
          <a:prstGeom prst="rect">
            <a:avLst/>
          </a:prstGeom>
        </p:spPr>
      </p:pic>
    </p:spTree>
    <p:extLst>
      <p:ext uri="{BB962C8B-B14F-4D97-AF65-F5344CB8AC3E}">
        <p14:creationId xmlns:p14="http://schemas.microsoft.com/office/powerpoint/2010/main" val="509369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1">
            <a:extLst>
              <a:ext uri="{FF2B5EF4-FFF2-40B4-BE49-F238E27FC236}">
                <a16:creationId xmlns:a16="http://schemas.microsoft.com/office/drawing/2014/main" id="{D2A59E72-FF44-4289-9558-F24F52BABB76}"/>
              </a:ext>
            </a:extLst>
          </p:cNvPr>
          <p:cNvSpPr>
            <a:spLocks noChangeArrowheads="1"/>
          </p:cNvSpPr>
          <p:nvPr/>
        </p:nvSpPr>
        <p:spPr bwMode="auto">
          <a:xfrm>
            <a:off x="3045130" y="240332"/>
            <a:ext cx="53676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Helvetica" panose="020B0604020202020204" pitchFamily="34" charset="0"/>
              </a:defRPr>
            </a:lvl1pPr>
            <a:lvl2pPr marL="742950" indent="-285750">
              <a:defRPr sz="2000">
                <a:solidFill>
                  <a:schemeClr val="tx1"/>
                </a:solidFill>
                <a:latin typeface="Helvetica" panose="020B0604020202020204" pitchFamily="34" charset="0"/>
              </a:defRPr>
            </a:lvl2pPr>
            <a:lvl3pPr marL="1143000" indent="-228600">
              <a:defRPr sz="2000">
                <a:solidFill>
                  <a:schemeClr val="tx1"/>
                </a:solidFill>
                <a:latin typeface="Helvetica" panose="020B0604020202020204" pitchFamily="34" charset="0"/>
              </a:defRPr>
            </a:lvl3pPr>
            <a:lvl4pPr marL="1600200" indent="-228600">
              <a:defRPr sz="2000">
                <a:solidFill>
                  <a:schemeClr val="tx1"/>
                </a:solidFill>
                <a:latin typeface="Helvetica" panose="020B0604020202020204" pitchFamily="34" charset="0"/>
              </a:defRPr>
            </a:lvl4pPr>
            <a:lvl5pPr marL="2057400" indent="-228600">
              <a:defRPr sz="2000">
                <a:solidFill>
                  <a:schemeClr val="tx1"/>
                </a:solidFill>
                <a:latin typeface="Helvetica" panose="020B0604020202020204" pitchFamily="34" charset="0"/>
              </a:defRPr>
            </a:lvl5pPr>
            <a:lvl6pPr marL="2514600" indent="-228600" eaLnBrk="0" fontAlgn="base" hangingPunct="0">
              <a:spcBef>
                <a:spcPct val="0"/>
              </a:spcBef>
              <a:spcAft>
                <a:spcPct val="0"/>
              </a:spcAft>
              <a:defRPr sz="2000">
                <a:solidFill>
                  <a:schemeClr val="tx1"/>
                </a:solidFill>
                <a:latin typeface="Helvetica" panose="020B0604020202020204" pitchFamily="34" charset="0"/>
              </a:defRPr>
            </a:lvl6pPr>
            <a:lvl7pPr marL="2971800" indent="-228600" eaLnBrk="0" fontAlgn="base" hangingPunct="0">
              <a:spcBef>
                <a:spcPct val="0"/>
              </a:spcBef>
              <a:spcAft>
                <a:spcPct val="0"/>
              </a:spcAft>
              <a:defRPr sz="2000">
                <a:solidFill>
                  <a:schemeClr val="tx1"/>
                </a:solidFill>
                <a:latin typeface="Helvetica" panose="020B0604020202020204" pitchFamily="34" charset="0"/>
              </a:defRPr>
            </a:lvl7pPr>
            <a:lvl8pPr marL="3429000" indent="-228600" eaLnBrk="0" fontAlgn="base" hangingPunct="0">
              <a:spcBef>
                <a:spcPct val="0"/>
              </a:spcBef>
              <a:spcAft>
                <a:spcPct val="0"/>
              </a:spcAft>
              <a:defRPr sz="2000">
                <a:solidFill>
                  <a:schemeClr val="tx1"/>
                </a:solidFill>
                <a:latin typeface="Helvetica" panose="020B0604020202020204" pitchFamily="34" charset="0"/>
              </a:defRPr>
            </a:lvl8pPr>
            <a:lvl9pPr marL="3886200" indent="-228600" eaLnBrk="0" fontAlgn="base" hangingPunct="0">
              <a:spcBef>
                <a:spcPct val="0"/>
              </a:spcBef>
              <a:spcAft>
                <a:spcPct val="0"/>
              </a:spcAft>
              <a:defRPr sz="2000">
                <a:solidFill>
                  <a:schemeClr val="tx1"/>
                </a:solidFill>
                <a:latin typeface="Helvetica" panose="020B0604020202020204" pitchFamily="34" charset="0"/>
              </a:defRPr>
            </a:lvl9pPr>
          </a:lstStyle>
          <a:p>
            <a:pPr algn="ctr"/>
            <a:r>
              <a:rPr lang="en-US" altLang="ja-JP" sz="3600" b="1" dirty="0">
                <a:solidFill>
                  <a:srgbClr val="0000FF"/>
                </a:solidFill>
                <a:latin typeface="Times New Roman" panose="02020603050405020304" pitchFamily="18" charset="0"/>
                <a:ea typeface="ＭＳ Ｐゴシック" panose="020B0600070205080204" pitchFamily="50" charset="-128"/>
                <a:cs typeface="Times New Roman" panose="02020603050405020304" pitchFamily="18" charset="0"/>
              </a:rPr>
              <a:t>Conclusions </a:t>
            </a:r>
            <a:endParaRPr lang="ja-JP" altLang="en-US" sz="3600" b="1" dirty="0">
              <a:solidFill>
                <a:srgbClr val="0000FF"/>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5" name="スライド番号プレースホルダー 1">
            <a:extLst>
              <a:ext uri="{FF2B5EF4-FFF2-40B4-BE49-F238E27FC236}">
                <a16:creationId xmlns:a16="http://schemas.microsoft.com/office/drawing/2014/main" id="{EC5E73BB-45DE-43E8-8B2A-C50A9DEF2176}"/>
              </a:ext>
            </a:extLst>
          </p:cNvPr>
          <p:cNvSpPr txBox="1">
            <a:spLocks/>
          </p:cNvSpPr>
          <p:nvPr/>
        </p:nvSpPr>
        <p:spPr bwMode="auto">
          <a:xfrm>
            <a:off x="11201400" y="141140"/>
            <a:ext cx="663766" cy="52321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lstStyle>
            <a:defPPr>
              <a:defRPr lang="ja-JP"/>
            </a:defPPr>
            <a:lvl1pPr marL="0" algn="r" defTabSz="914400" rtl="0" eaLnBrk="1" latinLnBrk="0" hangingPunct="1">
              <a:defRPr kumimoji="1" sz="2117" kern="1200">
                <a:solidFill>
                  <a:schemeClr val="tx1"/>
                </a:solidFill>
                <a:latin typeface="Helvetica" panose="020B0604020202020204" pitchFamily="34" charset="0"/>
                <a:ea typeface="+mn-ea"/>
                <a:cs typeface="+mn-cs"/>
              </a:defRPr>
            </a:lvl1pPr>
            <a:lvl2pPr marL="786264" indent="-302409" algn="l" defTabSz="914400" rtl="0" eaLnBrk="1" latinLnBrk="0" hangingPunct="1">
              <a:defRPr kumimoji="1" sz="2117" kern="1200">
                <a:solidFill>
                  <a:schemeClr val="tx1"/>
                </a:solidFill>
                <a:latin typeface="Helvetica" panose="020B0604020202020204" pitchFamily="34" charset="0"/>
                <a:ea typeface="+mn-ea"/>
                <a:cs typeface="+mn-cs"/>
              </a:defRPr>
            </a:lvl2pPr>
            <a:lvl3pPr marL="1209637" indent="-241927" algn="l" defTabSz="914400" rtl="0" eaLnBrk="1" latinLnBrk="0" hangingPunct="1">
              <a:defRPr kumimoji="1" sz="2117" kern="1200">
                <a:solidFill>
                  <a:schemeClr val="tx1"/>
                </a:solidFill>
                <a:latin typeface="Helvetica" panose="020B0604020202020204" pitchFamily="34" charset="0"/>
                <a:ea typeface="+mn-ea"/>
                <a:cs typeface="+mn-cs"/>
              </a:defRPr>
            </a:lvl3pPr>
            <a:lvl4pPr marL="1693492" indent="-241927" algn="l" defTabSz="914400" rtl="0" eaLnBrk="1" latinLnBrk="0" hangingPunct="1">
              <a:defRPr kumimoji="1" sz="2117" kern="1200">
                <a:solidFill>
                  <a:schemeClr val="tx1"/>
                </a:solidFill>
                <a:latin typeface="Helvetica" panose="020B0604020202020204" pitchFamily="34" charset="0"/>
                <a:ea typeface="+mn-ea"/>
                <a:cs typeface="+mn-cs"/>
              </a:defRPr>
            </a:lvl4pPr>
            <a:lvl5pPr marL="2177346" indent="-241927" algn="l" defTabSz="914400" rtl="0" eaLnBrk="1" latinLnBrk="0" hangingPunct="1">
              <a:defRPr kumimoji="1" sz="2117" kern="1200">
                <a:solidFill>
                  <a:schemeClr val="tx1"/>
                </a:solidFill>
                <a:latin typeface="Helvetica" panose="020B0604020202020204" pitchFamily="34" charset="0"/>
                <a:ea typeface="+mn-ea"/>
                <a:cs typeface="+mn-cs"/>
              </a:defRPr>
            </a:lvl5pPr>
            <a:lvl6pPr marL="2661201"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6pPr>
            <a:lvl7pPr marL="3145056"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7pPr>
            <a:lvl8pPr marL="3628911"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8pPr>
            <a:lvl9pPr marL="4112765"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9pPr>
          </a:lstStyle>
          <a:p>
            <a:r>
              <a:rPr lang="en-US" altLang="ja-JP" sz="2800" dirty="0" smtClean="0">
                <a:latin typeface="Arial" panose="020B0604020202020204" pitchFamily="34" charset="0"/>
                <a:ea typeface="ＭＳ Ｐゴシック" panose="020B0600070205080204" pitchFamily="50" charset="-128"/>
              </a:rPr>
              <a:t>15</a:t>
            </a:r>
            <a:endParaRPr lang="en-US" altLang="ja-JP" sz="2800" dirty="0">
              <a:latin typeface="Arial" panose="020B0604020202020204" pitchFamily="34" charset="0"/>
              <a:ea typeface="ＭＳ Ｐゴシック" panose="020B0600070205080204" pitchFamily="50" charset="-128"/>
            </a:endParaRPr>
          </a:p>
        </p:txBody>
      </p:sp>
      <p:sp>
        <p:nvSpPr>
          <p:cNvPr id="4" name="正方形/長方形 1">
            <a:extLst>
              <a:ext uri="{FF2B5EF4-FFF2-40B4-BE49-F238E27FC236}">
                <a16:creationId xmlns:a16="http://schemas.microsoft.com/office/drawing/2014/main" id="{D2A59E72-FF44-4289-9558-F24F52BABB76}"/>
              </a:ext>
            </a:extLst>
          </p:cNvPr>
          <p:cNvSpPr>
            <a:spLocks noChangeArrowheads="1"/>
          </p:cNvSpPr>
          <p:nvPr/>
        </p:nvSpPr>
        <p:spPr bwMode="auto">
          <a:xfrm>
            <a:off x="999160" y="1486202"/>
            <a:ext cx="996221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Helvetica" panose="020B0604020202020204" pitchFamily="34" charset="0"/>
              </a:defRPr>
            </a:lvl1pPr>
            <a:lvl2pPr marL="742950" indent="-285750">
              <a:defRPr sz="2000">
                <a:solidFill>
                  <a:schemeClr val="tx1"/>
                </a:solidFill>
                <a:latin typeface="Helvetica" panose="020B0604020202020204" pitchFamily="34" charset="0"/>
              </a:defRPr>
            </a:lvl2pPr>
            <a:lvl3pPr marL="1143000" indent="-228600">
              <a:defRPr sz="2000">
                <a:solidFill>
                  <a:schemeClr val="tx1"/>
                </a:solidFill>
                <a:latin typeface="Helvetica" panose="020B0604020202020204" pitchFamily="34" charset="0"/>
              </a:defRPr>
            </a:lvl3pPr>
            <a:lvl4pPr marL="1600200" indent="-228600">
              <a:defRPr sz="2000">
                <a:solidFill>
                  <a:schemeClr val="tx1"/>
                </a:solidFill>
                <a:latin typeface="Helvetica" panose="020B0604020202020204" pitchFamily="34" charset="0"/>
              </a:defRPr>
            </a:lvl4pPr>
            <a:lvl5pPr marL="2057400" indent="-228600">
              <a:defRPr sz="2000">
                <a:solidFill>
                  <a:schemeClr val="tx1"/>
                </a:solidFill>
                <a:latin typeface="Helvetica" panose="020B0604020202020204" pitchFamily="34" charset="0"/>
              </a:defRPr>
            </a:lvl5pPr>
            <a:lvl6pPr marL="2514600" indent="-228600" eaLnBrk="0" fontAlgn="base" hangingPunct="0">
              <a:spcBef>
                <a:spcPct val="0"/>
              </a:spcBef>
              <a:spcAft>
                <a:spcPct val="0"/>
              </a:spcAft>
              <a:defRPr sz="2000">
                <a:solidFill>
                  <a:schemeClr val="tx1"/>
                </a:solidFill>
                <a:latin typeface="Helvetica" panose="020B0604020202020204" pitchFamily="34" charset="0"/>
              </a:defRPr>
            </a:lvl6pPr>
            <a:lvl7pPr marL="2971800" indent="-228600" eaLnBrk="0" fontAlgn="base" hangingPunct="0">
              <a:spcBef>
                <a:spcPct val="0"/>
              </a:spcBef>
              <a:spcAft>
                <a:spcPct val="0"/>
              </a:spcAft>
              <a:defRPr sz="2000">
                <a:solidFill>
                  <a:schemeClr val="tx1"/>
                </a:solidFill>
                <a:latin typeface="Helvetica" panose="020B0604020202020204" pitchFamily="34" charset="0"/>
              </a:defRPr>
            </a:lvl7pPr>
            <a:lvl8pPr marL="3429000" indent="-228600" eaLnBrk="0" fontAlgn="base" hangingPunct="0">
              <a:spcBef>
                <a:spcPct val="0"/>
              </a:spcBef>
              <a:spcAft>
                <a:spcPct val="0"/>
              </a:spcAft>
              <a:defRPr sz="2000">
                <a:solidFill>
                  <a:schemeClr val="tx1"/>
                </a:solidFill>
                <a:latin typeface="Helvetica" panose="020B0604020202020204" pitchFamily="34" charset="0"/>
              </a:defRPr>
            </a:lvl8pPr>
            <a:lvl9pPr marL="3886200" indent="-228600" eaLnBrk="0" fontAlgn="base" hangingPunct="0">
              <a:spcBef>
                <a:spcPct val="0"/>
              </a:spcBef>
              <a:spcAft>
                <a:spcPct val="0"/>
              </a:spcAft>
              <a:defRPr sz="2000">
                <a:solidFill>
                  <a:schemeClr val="tx1"/>
                </a:solidFill>
                <a:latin typeface="Helvetica" panose="020B0604020202020204" pitchFamily="34" charset="0"/>
              </a:defRPr>
            </a:lvl9pPr>
          </a:lstStyle>
          <a:p>
            <a:pPr algn="ctr"/>
            <a:r>
              <a:rPr lang="en-US" altLang="ja-JP" sz="3600" b="1" dirty="0" smtClean="0">
                <a:latin typeface="Times New Roman" panose="02020603050405020304" pitchFamily="18" charset="0"/>
                <a:ea typeface="ＭＳ Ｐゴシック" panose="020B0600070205080204" pitchFamily="50" charset="-128"/>
                <a:cs typeface="Times New Roman" panose="02020603050405020304" pitchFamily="18" charset="0"/>
              </a:rPr>
              <a:t>To confirm the latest information of the 2021 NDT FMA, please see </a:t>
            </a:r>
          </a:p>
          <a:p>
            <a:pPr algn="ctr"/>
            <a:endParaRPr lang="en-US" altLang="ja-JP" sz="3600" b="1" dirty="0">
              <a:latin typeface="Times New Roman" panose="02020603050405020304" pitchFamily="18" charset="0"/>
              <a:ea typeface="ＭＳ Ｐゴシック" panose="020B0600070205080204" pitchFamily="50" charset="-128"/>
              <a:cs typeface="Times New Roman" panose="02020603050405020304" pitchFamily="18" charset="0"/>
            </a:endParaRPr>
          </a:p>
          <a:p>
            <a:pPr algn="ctr"/>
            <a:r>
              <a:rPr lang="en-US" altLang="ja-JP" sz="3600" b="1" dirty="0" smtClean="0">
                <a:latin typeface="Times New Roman" panose="02020603050405020304" pitchFamily="18" charset="0"/>
                <a:ea typeface="ＭＳ Ｐゴシック" panose="020B0600070205080204" pitchFamily="50" charset="-128"/>
                <a:cs typeface="Times New Roman" panose="02020603050405020304" pitchFamily="18" charset="0"/>
              </a:rPr>
              <a:t>The Dielectric Society of Japan (DSJ) Web site</a:t>
            </a:r>
          </a:p>
          <a:p>
            <a:pPr algn="ctr"/>
            <a:endParaRPr lang="en-US" altLang="ja-JP" sz="3600" b="1" dirty="0">
              <a:latin typeface="Times New Roman" panose="02020603050405020304" pitchFamily="18" charset="0"/>
              <a:ea typeface="ＭＳ Ｐゴシック" panose="020B0600070205080204" pitchFamily="50" charset="-128"/>
              <a:cs typeface="Times New Roman" panose="02020603050405020304" pitchFamily="18" charset="0"/>
            </a:endParaRPr>
          </a:p>
          <a:p>
            <a:pPr algn="ctr"/>
            <a:r>
              <a:rPr lang="en-US" altLang="ja-JP" sz="3600" b="1"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http://www.dielectric-jpn.org/index_en.php </a:t>
            </a:r>
            <a:endParaRPr lang="ja-JP" altLang="en-US" sz="3600" b="1"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Tree>
    <p:extLst>
      <p:ext uri="{BB962C8B-B14F-4D97-AF65-F5344CB8AC3E}">
        <p14:creationId xmlns:p14="http://schemas.microsoft.com/office/powerpoint/2010/main" val="1604497884"/>
      </p:ext>
    </p:extLst>
  </p:cSld>
  <p:clrMapOvr>
    <a:masterClrMapping/>
  </p:clrMapOvr>
  <mc:AlternateContent xmlns:mc="http://schemas.openxmlformats.org/markup-compatibility/2006" xmlns:p14="http://schemas.microsoft.com/office/powerpoint/2010/main">
    <mc:Choice Requires="p14">
      <p:transition spd="slow" p14:dur="2000" advTm="71327"/>
    </mc:Choice>
    <mc:Fallback xmlns="">
      <p:transition spd="slow" advTm="71327"/>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1">
            <a:extLst>
              <a:ext uri="{FF2B5EF4-FFF2-40B4-BE49-F238E27FC236}">
                <a16:creationId xmlns:a16="http://schemas.microsoft.com/office/drawing/2014/main" id="{8958D1EA-CFC3-4AB1-B6E9-7E4B4E75FFA4}"/>
              </a:ext>
            </a:extLst>
          </p:cNvPr>
          <p:cNvSpPr>
            <a:spLocks noChangeArrowheads="1"/>
          </p:cNvSpPr>
          <p:nvPr/>
        </p:nvSpPr>
        <p:spPr bwMode="auto">
          <a:xfrm>
            <a:off x="1696598" y="310416"/>
            <a:ext cx="818707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Helvetica" panose="020B0604020202020204" pitchFamily="34" charset="0"/>
              </a:defRPr>
            </a:lvl1pPr>
            <a:lvl2pPr marL="742950" indent="-285750">
              <a:defRPr sz="2000">
                <a:solidFill>
                  <a:schemeClr val="tx1"/>
                </a:solidFill>
                <a:latin typeface="Helvetica" panose="020B0604020202020204" pitchFamily="34" charset="0"/>
              </a:defRPr>
            </a:lvl2pPr>
            <a:lvl3pPr marL="1143000" indent="-228600">
              <a:defRPr sz="2000">
                <a:solidFill>
                  <a:schemeClr val="tx1"/>
                </a:solidFill>
                <a:latin typeface="Helvetica" panose="020B0604020202020204" pitchFamily="34" charset="0"/>
              </a:defRPr>
            </a:lvl3pPr>
            <a:lvl4pPr marL="1600200" indent="-228600">
              <a:defRPr sz="2000">
                <a:solidFill>
                  <a:schemeClr val="tx1"/>
                </a:solidFill>
                <a:latin typeface="Helvetica" panose="020B0604020202020204" pitchFamily="34" charset="0"/>
              </a:defRPr>
            </a:lvl4pPr>
            <a:lvl5pPr marL="2057400" indent="-228600">
              <a:defRPr sz="2000">
                <a:solidFill>
                  <a:schemeClr val="tx1"/>
                </a:solidFill>
                <a:latin typeface="Helvetica" panose="020B0604020202020204" pitchFamily="34" charset="0"/>
              </a:defRPr>
            </a:lvl5pPr>
            <a:lvl6pPr marL="2514600" indent="-228600" eaLnBrk="0" fontAlgn="base" hangingPunct="0">
              <a:spcBef>
                <a:spcPct val="0"/>
              </a:spcBef>
              <a:spcAft>
                <a:spcPct val="0"/>
              </a:spcAft>
              <a:defRPr sz="2000">
                <a:solidFill>
                  <a:schemeClr val="tx1"/>
                </a:solidFill>
                <a:latin typeface="Helvetica" panose="020B0604020202020204" pitchFamily="34" charset="0"/>
              </a:defRPr>
            </a:lvl6pPr>
            <a:lvl7pPr marL="2971800" indent="-228600" eaLnBrk="0" fontAlgn="base" hangingPunct="0">
              <a:spcBef>
                <a:spcPct val="0"/>
              </a:spcBef>
              <a:spcAft>
                <a:spcPct val="0"/>
              </a:spcAft>
              <a:defRPr sz="2000">
                <a:solidFill>
                  <a:schemeClr val="tx1"/>
                </a:solidFill>
                <a:latin typeface="Helvetica" panose="020B0604020202020204" pitchFamily="34" charset="0"/>
              </a:defRPr>
            </a:lvl7pPr>
            <a:lvl8pPr marL="3429000" indent="-228600" eaLnBrk="0" fontAlgn="base" hangingPunct="0">
              <a:spcBef>
                <a:spcPct val="0"/>
              </a:spcBef>
              <a:spcAft>
                <a:spcPct val="0"/>
              </a:spcAft>
              <a:defRPr sz="2000">
                <a:solidFill>
                  <a:schemeClr val="tx1"/>
                </a:solidFill>
                <a:latin typeface="Helvetica" panose="020B0604020202020204" pitchFamily="34" charset="0"/>
              </a:defRPr>
            </a:lvl8pPr>
            <a:lvl9pPr marL="3886200" indent="-228600" eaLnBrk="0" fontAlgn="base" hangingPunct="0">
              <a:spcBef>
                <a:spcPct val="0"/>
              </a:spcBef>
              <a:spcAft>
                <a:spcPct val="0"/>
              </a:spcAft>
              <a:defRPr sz="2000">
                <a:solidFill>
                  <a:schemeClr val="tx1"/>
                </a:solidFill>
                <a:latin typeface="Helvetica" panose="020B0604020202020204" pitchFamily="34" charset="0"/>
              </a:defRPr>
            </a:lvl9pPr>
          </a:lstStyle>
          <a:p>
            <a:pPr algn="ctr"/>
            <a:r>
              <a:rPr lang="en-US" altLang="ja-JP" sz="4400" u="sng" dirty="0">
                <a:solidFill>
                  <a:srgbClr val="0000FF"/>
                </a:solidFill>
                <a:latin typeface="Times New Roman" panose="02020603050405020304" pitchFamily="18" charset="0"/>
                <a:ea typeface="MS PGothic" panose="020B0600070205080204" pitchFamily="50" charset="-128"/>
                <a:cs typeface="Times New Roman" panose="02020603050405020304" pitchFamily="18" charset="0"/>
              </a:rPr>
              <a:t>Acknowledgements</a:t>
            </a:r>
            <a:endParaRPr lang="ja-JP" altLang="en-US" sz="4400" u="sng" dirty="0">
              <a:solidFill>
                <a:schemeClr val="accent1"/>
              </a:solidFill>
              <a:latin typeface="Times New Roman" panose="02020603050405020304" pitchFamily="18" charset="0"/>
              <a:ea typeface="MS PGothic" panose="020B0600070205080204" pitchFamily="50" charset="-128"/>
              <a:cs typeface="Times New Roman" panose="02020603050405020304" pitchFamily="18" charset="0"/>
            </a:endParaRPr>
          </a:p>
        </p:txBody>
      </p:sp>
      <p:sp>
        <p:nvSpPr>
          <p:cNvPr id="8" name="スライド番号プレースホルダー 1">
            <a:extLst>
              <a:ext uri="{FF2B5EF4-FFF2-40B4-BE49-F238E27FC236}">
                <a16:creationId xmlns:a16="http://schemas.microsoft.com/office/drawing/2014/main" id="{6063A61A-7AEE-4648-8AAA-4E560B79329D}"/>
              </a:ext>
            </a:extLst>
          </p:cNvPr>
          <p:cNvSpPr txBox="1">
            <a:spLocks/>
          </p:cNvSpPr>
          <p:nvPr/>
        </p:nvSpPr>
        <p:spPr bwMode="auto">
          <a:xfrm>
            <a:off x="10987420" y="171917"/>
            <a:ext cx="832818" cy="52321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lstStyle>
            <a:defPPr>
              <a:defRPr lang="ja-JP"/>
            </a:defPPr>
            <a:lvl1pPr marL="0" algn="r" defTabSz="914400" rtl="0" eaLnBrk="1" latinLnBrk="0" hangingPunct="1">
              <a:defRPr kumimoji="1" sz="2117" kern="1200">
                <a:solidFill>
                  <a:schemeClr val="tx1"/>
                </a:solidFill>
                <a:latin typeface="Helvetica" panose="020B0604020202020204" pitchFamily="34" charset="0"/>
                <a:ea typeface="+mn-ea"/>
                <a:cs typeface="+mn-cs"/>
              </a:defRPr>
            </a:lvl1pPr>
            <a:lvl2pPr marL="786264" indent="-302409" algn="l" defTabSz="914400" rtl="0" eaLnBrk="1" latinLnBrk="0" hangingPunct="1">
              <a:defRPr kumimoji="1" sz="2117" kern="1200">
                <a:solidFill>
                  <a:schemeClr val="tx1"/>
                </a:solidFill>
                <a:latin typeface="Helvetica" panose="020B0604020202020204" pitchFamily="34" charset="0"/>
                <a:ea typeface="+mn-ea"/>
                <a:cs typeface="+mn-cs"/>
              </a:defRPr>
            </a:lvl2pPr>
            <a:lvl3pPr marL="1209637" indent="-241927" algn="l" defTabSz="914400" rtl="0" eaLnBrk="1" latinLnBrk="0" hangingPunct="1">
              <a:defRPr kumimoji="1" sz="2117" kern="1200">
                <a:solidFill>
                  <a:schemeClr val="tx1"/>
                </a:solidFill>
                <a:latin typeface="Helvetica" panose="020B0604020202020204" pitchFamily="34" charset="0"/>
                <a:ea typeface="+mn-ea"/>
                <a:cs typeface="+mn-cs"/>
              </a:defRPr>
            </a:lvl3pPr>
            <a:lvl4pPr marL="1693492" indent="-241927" algn="l" defTabSz="914400" rtl="0" eaLnBrk="1" latinLnBrk="0" hangingPunct="1">
              <a:defRPr kumimoji="1" sz="2117" kern="1200">
                <a:solidFill>
                  <a:schemeClr val="tx1"/>
                </a:solidFill>
                <a:latin typeface="Helvetica" panose="020B0604020202020204" pitchFamily="34" charset="0"/>
                <a:ea typeface="+mn-ea"/>
                <a:cs typeface="+mn-cs"/>
              </a:defRPr>
            </a:lvl4pPr>
            <a:lvl5pPr marL="2177346" indent="-241927" algn="l" defTabSz="914400" rtl="0" eaLnBrk="1" latinLnBrk="0" hangingPunct="1">
              <a:defRPr kumimoji="1" sz="2117" kern="1200">
                <a:solidFill>
                  <a:schemeClr val="tx1"/>
                </a:solidFill>
                <a:latin typeface="Helvetica" panose="020B0604020202020204" pitchFamily="34" charset="0"/>
                <a:ea typeface="+mn-ea"/>
                <a:cs typeface="+mn-cs"/>
              </a:defRPr>
            </a:lvl5pPr>
            <a:lvl6pPr marL="2661201"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6pPr>
            <a:lvl7pPr marL="3145056"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7pPr>
            <a:lvl8pPr marL="3628911"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8pPr>
            <a:lvl9pPr marL="4112765"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9pPr>
          </a:lstStyle>
          <a:p>
            <a:r>
              <a:rPr lang="en-US" altLang="ja-JP" sz="2800" dirty="0" smtClean="0">
                <a:latin typeface="Arial" panose="020B0604020202020204" pitchFamily="34" charset="0"/>
                <a:ea typeface="ＭＳ Ｐゴシック" panose="020B0600070205080204" pitchFamily="50" charset="-128"/>
              </a:rPr>
              <a:t>16</a:t>
            </a:r>
            <a:endParaRPr lang="en-US" altLang="ja-JP" sz="2800" dirty="0">
              <a:latin typeface="Arial" panose="020B0604020202020204" pitchFamily="34" charset="0"/>
              <a:ea typeface="ＭＳ Ｐゴシック" panose="020B0600070205080204" pitchFamily="50" charset="-128"/>
            </a:endParaRPr>
          </a:p>
        </p:txBody>
      </p:sp>
      <p:sp>
        <p:nvSpPr>
          <p:cNvPr id="9" name="正方形/長方形 1">
            <a:extLst>
              <a:ext uri="{FF2B5EF4-FFF2-40B4-BE49-F238E27FC236}">
                <a16:creationId xmlns:a16="http://schemas.microsoft.com/office/drawing/2014/main" id="{8958D1EA-CFC3-4AB1-B6E9-7E4B4E75FFA4}"/>
              </a:ext>
            </a:extLst>
          </p:cNvPr>
          <p:cNvSpPr>
            <a:spLocks noChangeArrowheads="1"/>
          </p:cNvSpPr>
          <p:nvPr/>
        </p:nvSpPr>
        <p:spPr bwMode="auto">
          <a:xfrm>
            <a:off x="850778" y="4002306"/>
            <a:ext cx="818707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Helvetica" panose="020B0604020202020204" pitchFamily="34" charset="0"/>
              </a:defRPr>
            </a:lvl1pPr>
            <a:lvl2pPr marL="742950" indent="-285750">
              <a:defRPr sz="2000">
                <a:solidFill>
                  <a:schemeClr val="tx1"/>
                </a:solidFill>
                <a:latin typeface="Helvetica" panose="020B0604020202020204" pitchFamily="34" charset="0"/>
              </a:defRPr>
            </a:lvl2pPr>
            <a:lvl3pPr marL="1143000" indent="-228600">
              <a:defRPr sz="2000">
                <a:solidFill>
                  <a:schemeClr val="tx1"/>
                </a:solidFill>
                <a:latin typeface="Helvetica" panose="020B0604020202020204" pitchFamily="34" charset="0"/>
              </a:defRPr>
            </a:lvl3pPr>
            <a:lvl4pPr marL="1600200" indent="-228600">
              <a:defRPr sz="2000">
                <a:solidFill>
                  <a:schemeClr val="tx1"/>
                </a:solidFill>
                <a:latin typeface="Helvetica" panose="020B0604020202020204" pitchFamily="34" charset="0"/>
              </a:defRPr>
            </a:lvl4pPr>
            <a:lvl5pPr marL="2057400" indent="-228600">
              <a:defRPr sz="2000">
                <a:solidFill>
                  <a:schemeClr val="tx1"/>
                </a:solidFill>
                <a:latin typeface="Helvetica" panose="020B0604020202020204" pitchFamily="34" charset="0"/>
              </a:defRPr>
            </a:lvl5pPr>
            <a:lvl6pPr marL="2514600" indent="-228600" eaLnBrk="0" fontAlgn="base" hangingPunct="0">
              <a:spcBef>
                <a:spcPct val="0"/>
              </a:spcBef>
              <a:spcAft>
                <a:spcPct val="0"/>
              </a:spcAft>
              <a:defRPr sz="2000">
                <a:solidFill>
                  <a:schemeClr val="tx1"/>
                </a:solidFill>
                <a:latin typeface="Helvetica" panose="020B0604020202020204" pitchFamily="34" charset="0"/>
              </a:defRPr>
            </a:lvl6pPr>
            <a:lvl7pPr marL="2971800" indent="-228600" eaLnBrk="0" fontAlgn="base" hangingPunct="0">
              <a:spcBef>
                <a:spcPct val="0"/>
              </a:spcBef>
              <a:spcAft>
                <a:spcPct val="0"/>
              </a:spcAft>
              <a:defRPr sz="2000">
                <a:solidFill>
                  <a:schemeClr val="tx1"/>
                </a:solidFill>
                <a:latin typeface="Helvetica" panose="020B0604020202020204" pitchFamily="34" charset="0"/>
              </a:defRPr>
            </a:lvl7pPr>
            <a:lvl8pPr marL="3429000" indent="-228600" eaLnBrk="0" fontAlgn="base" hangingPunct="0">
              <a:spcBef>
                <a:spcPct val="0"/>
              </a:spcBef>
              <a:spcAft>
                <a:spcPct val="0"/>
              </a:spcAft>
              <a:defRPr sz="2000">
                <a:solidFill>
                  <a:schemeClr val="tx1"/>
                </a:solidFill>
                <a:latin typeface="Helvetica" panose="020B0604020202020204" pitchFamily="34" charset="0"/>
              </a:defRPr>
            </a:lvl8pPr>
            <a:lvl9pPr marL="3886200" indent="-228600" eaLnBrk="0" fontAlgn="base" hangingPunct="0">
              <a:spcBef>
                <a:spcPct val="0"/>
              </a:spcBef>
              <a:spcAft>
                <a:spcPct val="0"/>
              </a:spcAft>
              <a:defRPr sz="2000">
                <a:solidFill>
                  <a:schemeClr val="tx1"/>
                </a:solidFill>
                <a:latin typeface="Helvetica" panose="020B0604020202020204" pitchFamily="34" charset="0"/>
              </a:defRPr>
            </a:lvl9pPr>
          </a:lstStyle>
          <a:p>
            <a:pPr algn="ctr"/>
            <a:r>
              <a:rPr lang="en-US" altLang="ja-JP" sz="4400" u="sng" dirty="0" smtClean="0">
                <a:solidFill>
                  <a:srgbClr val="0000FF"/>
                </a:solidFill>
                <a:latin typeface="Times New Roman" panose="02020603050405020304" pitchFamily="18" charset="0"/>
                <a:ea typeface="MS PGothic" panose="020B0600070205080204" pitchFamily="50" charset="-128"/>
                <a:cs typeface="Times New Roman" panose="02020603050405020304" pitchFamily="18" charset="0"/>
              </a:rPr>
              <a:t>References</a:t>
            </a:r>
            <a:endParaRPr lang="ja-JP" altLang="en-US" sz="4400" u="sng" dirty="0">
              <a:solidFill>
                <a:schemeClr val="accent1"/>
              </a:solidFill>
              <a:latin typeface="Times New Roman" panose="02020603050405020304" pitchFamily="18" charset="0"/>
              <a:ea typeface="MS PGothic" panose="020B0600070205080204" pitchFamily="50" charset="-128"/>
              <a:cs typeface="Times New Roman" panose="02020603050405020304" pitchFamily="18" charset="0"/>
            </a:endParaRPr>
          </a:p>
        </p:txBody>
      </p:sp>
    </p:spTree>
    <p:extLst>
      <p:ext uri="{BB962C8B-B14F-4D97-AF65-F5344CB8AC3E}">
        <p14:creationId xmlns:p14="http://schemas.microsoft.com/office/powerpoint/2010/main" val="3068300444"/>
      </p:ext>
    </p:extLst>
  </p:cSld>
  <p:clrMapOvr>
    <a:masterClrMapping/>
  </p:clrMapOvr>
  <mc:AlternateContent xmlns:mc="http://schemas.openxmlformats.org/markup-compatibility/2006" xmlns:p14="http://schemas.microsoft.com/office/powerpoint/2010/main">
    <mc:Choice Requires="p14">
      <p:transition spd="slow" p14:dur="2000" advTm="11356"/>
    </mc:Choice>
    <mc:Fallback xmlns="">
      <p:transition spd="slow" advTm="11356"/>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13">
            <a:extLst>
              <a:ext uri="{FF2B5EF4-FFF2-40B4-BE49-F238E27FC236}">
                <a16:creationId xmlns:a16="http://schemas.microsoft.com/office/drawing/2014/main" id="{20CEAA23-9497-45CA-8877-BBE85F5DD13D}"/>
              </a:ext>
            </a:extLst>
          </p:cNvPr>
          <p:cNvSpPr txBox="1">
            <a:spLocks noChangeArrowheads="1"/>
          </p:cNvSpPr>
          <p:nvPr/>
        </p:nvSpPr>
        <p:spPr bwMode="auto">
          <a:xfrm>
            <a:off x="1364869" y="6261266"/>
            <a:ext cx="101684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Helvetica" panose="020B0604020202020204" pitchFamily="34" charset="0"/>
              </a:defRPr>
            </a:lvl1pPr>
            <a:lvl2pPr marL="742950" indent="-285750">
              <a:defRPr sz="2000">
                <a:solidFill>
                  <a:schemeClr val="tx1"/>
                </a:solidFill>
                <a:latin typeface="Helvetica" panose="020B0604020202020204" pitchFamily="34" charset="0"/>
              </a:defRPr>
            </a:lvl2pPr>
            <a:lvl3pPr marL="1143000" indent="-228600">
              <a:defRPr sz="2000">
                <a:solidFill>
                  <a:schemeClr val="tx1"/>
                </a:solidFill>
                <a:latin typeface="Helvetica" panose="020B0604020202020204" pitchFamily="34" charset="0"/>
              </a:defRPr>
            </a:lvl3pPr>
            <a:lvl4pPr marL="1600200" indent="-228600">
              <a:defRPr sz="2000">
                <a:solidFill>
                  <a:schemeClr val="tx1"/>
                </a:solidFill>
                <a:latin typeface="Helvetica" panose="020B0604020202020204" pitchFamily="34" charset="0"/>
              </a:defRPr>
            </a:lvl4pPr>
            <a:lvl5pPr marL="2057400" indent="-228600">
              <a:defRPr sz="2000">
                <a:solidFill>
                  <a:schemeClr val="tx1"/>
                </a:solidFill>
                <a:latin typeface="Helvetica" panose="020B0604020202020204" pitchFamily="34" charset="0"/>
              </a:defRPr>
            </a:lvl5pPr>
            <a:lvl6pPr marL="2514600" indent="-228600" eaLnBrk="0" fontAlgn="base" hangingPunct="0">
              <a:spcBef>
                <a:spcPct val="0"/>
              </a:spcBef>
              <a:spcAft>
                <a:spcPct val="0"/>
              </a:spcAft>
              <a:defRPr sz="2000">
                <a:solidFill>
                  <a:schemeClr val="tx1"/>
                </a:solidFill>
                <a:latin typeface="Helvetica" panose="020B0604020202020204" pitchFamily="34" charset="0"/>
              </a:defRPr>
            </a:lvl6pPr>
            <a:lvl7pPr marL="2971800" indent="-228600" eaLnBrk="0" fontAlgn="base" hangingPunct="0">
              <a:spcBef>
                <a:spcPct val="0"/>
              </a:spcBef>
              <a:spcAft>
                <a:spcPct val="0"/>
              </a:spcAft>
              <a:defRPr sz="2000">
                <a:solidFill>
                  <a:schemeClr val="tx1"/>
                </a:solidFill>
                <a:latin typeface="Helvetica" panose="020B0604020202020204" pitchFamily="34" charset="0"/>
              </a:defRPr>
            </a:lvl7pPr>
            <a:lvl8pPr marL="3429000" indent="-228600" eaLnBrk="0" fontAlgn="base" hangingPunct="0">
              <a:spcBef>
                <a:spcPct val="0"/>
              </a:spcBef>
              <a:spcAft>
                <a:spcPct val="0"/>
              </a:spcAft>
              <a:defRPr sz="2000">
                <a:solidFill>
                  <a:schemeClr val="tx1"/>
                </a:solidFill>
                <a:latin typeface="Helvetica" panose="020B0604020202020204" pitchFamily="34" charset="0"/>
              </a:defRPr>
            </a:lvl8pPr>
            <a:lvl9pPr marL="3886200" indent="-228600" eaLnBrk="0" fontAlgn="base" hangingPunct="0">
              <a:spcBef>
                <a:spcPct val="0"/>
              </a:spcBef>
              <a:spcAft>
                <a:spcPct val="0"/>
              </a:spcAft>
              <a:defRPr sz="2000">
                <a:solidFill>
                  <a:schemeClr val="tx1"/>
                </a:solidFill>
                <a:latin typeface="Helvetica" panose="020B0604020202020204" pitchFamily="34" charset="0"/>
              </a:defRPr>
            </a:lvl9pPr>
          </a:lstStyle>
          <a:p>
            <a:r>
              <a:rPr lang="en-US" altLang="ja-JP" sz="2400" dirty="0" smtClean="0">
                <a:latin typeface="Times New Roman" panose="02020603050405020304" pitchFamily="18" charset="0"/>
                <a:ea typeface="ＭＳ Ｐゴシック" panose="020B0600070205080204" pitchFamily="50" charset="-128"/>
                <a:cs typeface="Times New Roman" panose="02020603050405020304" pitchFamily="18" charset="0"/>
              </a:rPr>
              <a:t>2021 NDT FMA, JDMS, Japan, January  23 (Sat.), 2021 (By Virtual Zoom)</a:t>
            </a:r>
            <a:endParaRPr lang="ja-JP" altLang="en-US" sz="2400"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0" name="スライド番号プレースホルダー 1">
            <a:extLst>
              <a:ext uri="{FF2B5EF4-FFF2-40B4-BE49-F238E27FC236}">
                <a16:creationId xmlns:a16="http://schemas.microsoft.com/office/drawing/2014/main" id="{6063A61A-7AEE-4648-8AAA-4E560B79329D}"/>
              </a:ext>
            </a:extLst>
          </p:cNvPr>
          <p:cNvSpPr txBox="1">
            <a:spLocks/>
          </p:cNvSpPr>
          <p:nvPr/>
        </p:nvSpPr>
        <p:spPr bwMode="auto">
          <a:xfrm>
            <a:off x="11201400" y="141140"/>
            <a:ext cx="663766" cy="52321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lstStyle>
            <a:defPPr>
              <a:defRPr lang="ja-JP"/>
            </a:defPPr>
            <a:lvl1pPr marL="0" algn="r" defTabSz="914400" rtl="0" eaLnBrk="1" latinLnBrk="0" hangingPunct="1">
              <a:defRPr kumimoji="1" sz="2117" kern="1200">
                <a:solidFill>
                  <a:schemeClr val="tx1"/>
                </a:solidFill>
                <a:latin typeface="Helvetica" panose="020B0604020202020204" pitchFamily="34" charset="0"/>
                <a:ea typeface="+mn-ea"/>
                <a:cs typeface="+mn-cs"/>
              </a:defRPr>
            </a:lvl1pPr>
            <a:lvl2pPr marL="786264" indent="-302409" algn="l" defTabSz="914400" rtl="0" eaLnBrk="1" latinLnBrk="0" hangingPunct="1">
              <a:defRPr kumimoji="1" sz="2117" kern="1200">
                <a:solidFill>
                  <a:schemeClr val="tx1"/>
                </a:solidFill>
                <a:latin typeface="Helvetica" panose="020B0604020202020204" pitchFamily="34" charset="0"/>
                <a:ea typeface="+mn-ea"/>
                <a:cs typeface="+mn-cs"/>
              </a:defRPr>
            </a:lvl2pPr>
            <a:lvl3pPr marL="1209637" indent="-241927" algn="l" defTabSz="914400" rtl="0" eaLnBrk="1" latinLnBrk="0" hangingPunct="1">
              <a:defRPr kumimoji="1" sz="2117" kern="1200">
                <a:solidFill>
                  <a:schemeClr val="tx1"/>
                </a:solidFill>
                <a:latin typeface="Helvetica" panose="020B0604020202020204" pitchFamily="34" charset="0"/>
                <a:ea typeface="+mn-ea"/>
                <a:cs typeface="+mn-cs"/>
              </a:defRPr>
            </a:lvl3pPr>
            <a:lvl4pPr marL="1693492" indent="-241927" algn="l" defTabSz="914400" rtl="0" eaLnBrk="1" latinLnBrk="0" hangingPunct="1">
              <a:defRPr kumimoji="1" sz="2117" kern="1200">
                <a:solidFill>
                  <a:schemeClr val="tx1"/>
                </a:solidFill>
                <a:latin typeface="Helvetica" panose="020B0604020202020204" pitchFamily="34" charset="0"/>
                <a:ea typeface="+mn-ea"/>
                <a:cs typeface="+mn-cs"/>
              </a:defRPr>
            </a:lvl4pPr>
            <a:lvl5pPr marL="2177346" indent="-241927" algn="l" defTabSz="914400" rtl="0" eaLnBrk="1" latinLnBrk="0" hangingPunct="1">
              <a:defRPr kumimoji="1" sz="2117" kern="1200">
                <a:solidFill>
                  <a:schemeClr val="tx1"/>
                </a:solidFill>
                <a:latin typeface="Helvetica" panose="020B0604020202020204" pitchFamily="34" charset="0"/>
                <a:ea typeface="+mn-ea"/>
                <a:cs typeface="+mn-cs"/>
              </a:defRPr>
            </a:lvl5pPr>
            <a:lvl6pPr marL="2661201"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6pPr>
            <a:lvl7pPr marL="3145056"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7pPr>
            <a:lvl8pPr marL="3628911"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8pPr>
            <a:lvl9pPr marL="4112765"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9pPr>
          </a:lstStyle>
          <a:p>
            <a:r>
              <a:rPr lang="en-US" altLang="ja-JP" sz="2800" dirty="0" smtClean="0">
                <a:latin typeface="Arial" panose="020B0604020202020204" pitchFamily="34" charset="0"/>
                <a:ea typeface="ＭＳ Ｐゴシック" panose="020B0600070205080204" pitchFamily="50" charset="-128"/>
              </a:rPr>
              <a:t>2</a:t>
            </a:r>
            <a:endParaRPr lang="en-US" altLang="ja-JP" sz="2800" dirty="0">
              <a:latin typeface="Arial" panose="020B0604020202020204" pitchFamily="34" charset="0"/>
              <a:ea typeface="ＭＳ Ｐゴシック" panose="020B0600070205080204" pitchFamily="50" charset="-128"/>
            </a:endParaRPr>
          </a:p>
        </p:txBody>
      </p:sp>
      <p:sp>
        <p:nvSpPr>
          <p:cNvPr id="2" name="文本框 1">
            <a:extLst>
              <a:ext uri="{FF2B5EF4-FFF2-40B4-BE49-F238E27FC236}">
                <a16:creationId xmlns:a16="http://schemas.microsoft.com/office/drawing/2014/main" id="{A5DBCEF1-6EFD-4DD1-99D7-79663B71B918}"/>
              </a:ext>
            </a:extLst>
          </p:cNvPr>
          <p:cNvSpPr txBox="1"/>
          <p:nvPr/>
        </p:nvSpPr>
        <p:spPr>
          <a:xfrm>
            <a:off x="1084440" y="1915858"/>
            <a:ext cx="10148816" cy="954107"/>
          </a:xfrm>
          <a:prstGeom prst="rect">
            <a:avLst/>
          </a:prstGeom>
          <a:noFill/>
        </p:spPr>
        <p:txBody>
          <a:bodyPr wrap="square" rtlCol="0">
            <a:spAutoFit/>
          </a:bodyPr>
          <a:lstStyle/>
          <a:p>
            <a:r>
              <a:rPr lang="en-US" altLang="ja-JP" sz="2800" b="1" u="sng" dirty="0"/>
              <a:t>John </a:t>
            </a:r>
            <a:r>
              <a:rPr lang="en-US" altLang="ja-JP" sz="2800" b="1" u="sng" dirty="0" smtClean="0"/>
              <a:t>Yamashita</a:t>
            </a:r>
            <a:r>
              <a:rPr lang="en-US" altLang="ja-JP" sz="2800" b="1" u="sng" baseline="30000" dirty="0" smtClean="0"/>
              <a:t>1,2</a:t>
            </a:r>
            <a:r>
              <a:rPr lang="en-US" altLang="ja-JP" sz="2800" b="1" u="sng" dirty="0" smtClean="0"/>
              <a:t>, Zhuang </a:t>
            </a:r>
            <a:r>
              <a:rPr lang="en-US" altLang="ja-JP" sz="2800" b="1" u="sng" dirty="0"/>
              <a:t>Kai </a:t>
            </a:r>
            <a:r>
              <a:rPr lang="en-US" altLang="ja-JP" sz="2800" b="1" u="sng" dirty="0" smtClean="0"/>
              <a:t>Wang</a:t>
            </a:r>
            <a:r>
              <a:rPr lang="en-US" altLang="ja-JP" sz="2800" b="1" u="sng" baseline="30000" dirty="0" smtClean="0"/>
              <a:t>2</a:t>
            </a:r>
            <a:r>
              <a:rPr lang="en-US" altLang="ja-JP" sz="2800" b="1" u="sng" dirty="0" smtClean="0"/>
              <a:t>,</a:t>
            </a:r>
            <a:r>
              <a:rPr lang="en-US" altLang="ja-JP" sz="2800" b="1" u="sng" baseline="30000" dirty="0" smtClean="0"/>
              <a:t> </a:t>
            </a:r>
            <a:r>
              <a:rPr lang="en-US" altLang="ja-JP" sz="2800" b="1" u="sng" dirty="0" err="1"/>
              <a:t>Yiqin</a:t>
            </a:r>
            <a:r>
              <a:rPr lang="en-US" altLang="ja-JP" sz="2800" b="1" u="sng" dirty="0"/>
              <a:t> </a:t>
            </a:r>
            <a:r>
              <a:rPr lang="en-US" altLang="ja-JP" sz="2800" b="1" u="sng" dirty="0" smtClean="0"/>
              <a:t>Sun</a:t>
            </a:r>
            <a:r>
              <a:rPr lang="en-US" altLang="ja-JP" sz="2800" b="1" u="sng" baseline="30000" dirty="0" smtClean="0"/>
              <a:t>2</a:t>
            </a:r>
            <a:r>
              <a:rPr lang="en-US" altLang="ja-JP" sz="2800" b="1" u="sng" dirty="0" smtClean="0"/>
              <a:t>, </a:t>
            </a:r>
            <a:r>
              <a:rPr lang="en-US" altLang="ja-JP" sz="2800" b="1" u="sng" dirty="0" err="1"/>
              <a:t>Tomoaki</a:t>
            </a:r>
            <a:r>
              <a:rPr lang="en-US" altLang="ja-JP" sz="2800" b="1" u="sng" dirty="0"/>
              <a:t> </a:t>
            </a:r>
            <a:r>
              <a:rPr lang="en-US" altLang="ja-JP" sz="2800" b="1" u="sng" dirty="0" smtClean="0"/>
              <a:t>Karaki</a:t>
            </a:r>
            <a:r>
              <a:rPr lang="en-US" altLang="ja-JP" sz="2800" b="1" u="sng" baseline="30000" dirty="0" smtClean="0"/>
              <a:t>2</a:t>
            </a:r>
            <a:r>
              <a:rPr lang="en-US" altLang="ja-JP" sz="2800" b="1" u="sng" dirty="0" smtClean="0"/>
              <a:t>, </a:t>
            </a:r>
            <a:r>
              <a:rPr lang="en-US" altLang="ja-JP" sz="2800" b="1" u="sng" dirty="0"/>
              <a:t>and Tadashi </a:t>
            </a:r>
            <a:r>
              <a:rPr lang="en-US" altLang="ja-JP" sz="2800" b="1" u="sng" dirty="0" smtClean="0"/>
              <a:t>Fujii</a:t>
            </a:r>
            <a:r>
              <a:rPr lang="en-US" altLang="ja-JP" sz="2800" b="1" u="sng" baseline="30000" dirty="0" smtClean="0"/>
              <a:t>2</a:t>
            </a:r>
            <a:r>
              <a:rPr lang="en-US" altLang="ja-JP" sz="2800" b="1" u="sng" dirty="0" smtClean="0"/>
              <a:t> </a:t>
            </a:r>
            <a:r>
              <a:rPr lang="en-US" altLang="ja-JP" sz="2800" dirty="0" smtClean="0"/>
              <a:t>(</a:t>
            </a:r>
            <a:r>
              <a:rPr lang="en-US" altLang="ja-JP" sz="2800" dirty="0" smtClean="0">
                <a:solidFill>
                  <a:srgbClr val="FF0000"/>
                </a:solidFill>
              </a:rPr>
              <a:t>contact mail: +++++@;;;.)</a:t>
            </a:r>
            <a:endParaRPr lang="ja-JP" altLang="ja-JP" sz="2800" dirty="0">
              <a:solidFill>
                <a:srgbClr val="FF0000"/>
              </a:solidFill>
            </a:endParaRPr>
          </a:p>
        </p:txBody>
      </p:sp>
      <p:sp>
        <p:nvSpPr>
          <p:cNvPr id="3" name="文本框 2">
            <a:extLst>
              <a:ext uri="{FF2B5EF4-FFF2-40B4-BE49-F238E27FC236}">
                <a16:creationId xmlns:a16="http://schemas.microsoft.com/office/drawing/2014/main" id="{CED85592-2CDE-4D3D-8ADF-3C62AA881D21}"/>
              </a:ext>
            </a:extLst>
          </p:cNvPr>
          <p:cNvSpPr txBox="1"/>
          <p:nvPr/>
        </p:nvSpPr>
        <p:spPr>
          <a:xfrm>
            <a:off x="1084440" y="5314625"/>
            <a:ext cx="9942894" cy="830997"/>
          </a:xfrm>
          <a:prstGeom prst="rect">
            <a:avLst/>
          </a:prstGeom>
          <a:noFill/>
        </p:spPr>
        <p:txBody>
          <a:bodyPr wrap="square" rtlCol="0">
            <a:spAutoFit/>
          </a:bodyPr>
          <a:lstStyle/>
          <a:p>
            <a:r>
              <a:rPr lang="en-US" altLang="ja-JP" sz="2400" baseline="30000" dirty="0"/>
              <a:t>1</a:t>
            </a:r>
            <a:r>
              <a:rPr lang="en-US" altLang="ja-JP" sz="2400" dirty="0"/>
              <a:t>North Carolina State University, Raleigh, NC 27695, United States</a:t>
            </a:r>
            <a:endParaRPr lang="ja-JP" altLang="ja-JP" sz="2400" dirty="0"/>
          </a:p>
          <a:p>
            <a:r>
              <a:rPr lang="en-US" altLang="ja-JP" sz="2400" baseline="30000" dirty="0"/>
              <a:t>2</a:t>
            </a:r>
            <a:r>
              <a:rPr lang="en-US" altLang="ja-JP" sz="2400" dirty="0"/>
              <a:t>Toyama Prefectural University, </a:t>
            </a:r>
            <a:r>
              <a:rPr lang="en-US" altLang="ja-JP" sz="2400" dirty="0" err="1"/>
              <a:t>Imizu</a:t>
            </a:r>
            <a:r>
              <a:rPr lang="en-US" altLang="ja-JP" sz="2400" dirty="0"/>
              <a:t>, Toyama 939-0398, Japan</a:t>
            </a:r>
            <a:endParaRPr lang="ja-JP" altLang="ja-JP" sz="2400" dirty="0"/>
          </a:p>
        </p:txBody>
      </p:sp>
      <p:pic>
        <p:nvPicPr>
          <p:cNvPr id="7" name="図 6"/>
          <p:cNvPicPr>
            <a:picLocks noChangeAspect="1"/>
          </p:cNvPicPr>
          <p:nvPr/>
        </p:nvPicPr>
        <p:blipFill>
          <a:blip r:embed="rId3"/>
          <a:stretch>
            <a:fillRect/>
          </a:stretch>
        </p:blipFill>
        <p:spPr>
          <a:xfrm>
            <a:off x="4277230" y="3146964"/>
            <a:ext cx="1529210" cy="2052017"/>
          </a:xfrm>
          <a:prstGeom prst="rect">
            <a:avLst/>
          </a:prstGeom>
        </p:spPr>
      </p:pic>
      <p:sp>
        <p:nvSpPr>
          <p:cNvPr id="11" name="テキスト ボックス 10"/>
          <p:cNvSpPr txBox="1"/>
          <p:nvPr/>
        </p:nvSpPr>
        <p:spPr>
          <a:xfrm>
            <a:off x="9635490" y="5849393"/>
            <a:ext cx="1954530" cy="369332"/>
          </a:xfrm>
          <a:prstGeom prst="rect">
            <a:avLst/>
          </a:prstGeom>
          <a:noFill/>
        </p:spPr>
        <p:txBody>
          <a:bodyPr wrap="square" rtlCol="0">
            <a:spAutoFit/>
          </a:bodyPr>
          <a:lstStyle/>
          <a:p>
            <a:r>
              <a:rPr kumimoji="1" lang="en-US" altLang="ja-JP" dirty="0" smtClean="0"/>
              <a:t>Version:20201210</a:t>
            </a:r>
            <a:endParaRPr kumimoji="1" lang="ja-JP" altLang="en-US" dirty="0"/>
          </a:p>
        </p:txBody>
      </p:sp>
      <p:pic>
        <p:nvPicPr>
          <p:cNvPr id="14" name="図 13"/>
          <p:cNvPicPr>
            <a:picLocks noChangeAspect="1"/>
          </p:cNvPicPr>
          <p:nvPr/>
        </p:nvPicPr>
        <p:blipFill>
          <a:blip r:embed="rId4"/>
          <a:stretch>
            <a:fillRect/>
          </a:stretch>
        </p:blipFill>
        <p:spPr>
          <a:xfrm>
            <a:off x="1483887" y="3191755"/>
            <a:ext cx="2334452" cy="1920555"/>
          </a:xfrm>
          <a:prstGeom prst="rect">
            <a:avLst/>
          </a:prstGeom>
        </p:spPr>
      </p:pic>
      <p:sp>
        <p:nvSpPr>
          <p:cNvPr id="15" name="文本框 3">
            <a:extLst>
              <a:ext uri="{FF2B5EF4-FFF2-40B4-BE49-F238E27FC236}">
                <a16:creationId xmlns:a16="http://schemas.microsoft.com/office/drawing/2014/main" id="{A010A895-BB8B-402D-801F-06B920B17505}"/>
              </a:ext>
            </a:extLst>
          </p:cNvPr>
          <p:cNvSpPr txBox="1"/>
          <p:nvPr/>
        </p:nvSpPr>
        <p:spPr>
          <a:xfrm>
            <a:off x="657431" y="215099"/>
            <a:ext cx="10298017" cy="1754326"/>
          </a:xfrm>
          <a:prstGeom prst="rect">
            <a:avLst/>
          </a:prstGeom>
          <a:noFill/>
        </p:spPr>
        <p:txBody>
          <a:bodyPr wrap="square" rtlCol="0">
            <a:spAutoFit/>
          </a:bodyPr>
          <a:lstStyle/>
          <a:p>
            <a:pPr algn="ctr"/>
            <a:r>
              <a:rPr lang="en-US" altLang="ja-JP" sz="3600" b="1" dirty="0" smtClean="0">
                <a:solidFill>
                  <a:srgbClr val="0000FF"/>
                </a:solidFill>
              </a:rPr>
              <a:t>Short-presentation Title Page Example:</a:t>
            </a:r>
          </a:p>
          <a:p>
            <a:pPr algn="ctr"/>
            <a:r>
              <a:rPr lang="en-US" altLang="ja-JP" sz="3600" b="1" dirty="0" smtClean="0">
                <a:solidFill>
                  <a:srgbClr val="0000FF"/>
                </a:solidFill>
              </a:rPr>
              <a:t> </a:t>
            </a:r>
            <a:r>
              <a:rPr lang="en-US" altLang="ja-JP" sz="3600" b="1" u="sng" dirty="0" smtClean="0">
                <a:solidFill>
                  <a:srgbClr val="FF0000"/>
                </a:solidFill>
              </a:rPr>
              <a:t>SP-2</a:t>
            </a:r>
            <a:r>
              <a:rPr lang="en-US" altLang="ja-JP" sz="3600" b="1" dirty="0" smtClean="0">
                <a:solidFill>
                  <a:srgbClr val="0000FF"/>
                </a:solidFill>
              </a:rPr>
              <a:t>, </a:t>
            </a:r>
            <a:r>
              <a:rPr lang="en-US" altLang="ja-JP" sz="3600" b="1" dirty="0">
                <a:solidFill>
                  <a:srgbClr val="0000FF"/>
                </a:solidFill>
              </a:rPr>
              <a:t>Effect of AC and DC poling on aging rate of (1-x)</a:t>
            </a:r>
            <a:r>
              <a:rPr lang="en-US" altLang="ja-JP" sz="3600" b="1" dirty="0" err="1">
                <a:solidFill>
                  <a:srgbClr val="0000FF"/>
                </a:solidFill>
              </a:rPr>
              <a:t>Pb</a:t>
            </a:r>
            <a:r>
              <a:rPr lang="en-US" altLang="ja-JP" sz="3600" b="1" dirty="0">
                <a:solidFill>
                  <a:srgbClr val="0000FF"/>
                </a:solidFill>
              </a:rPr>
              <a:t>(Mg</a:t>
            </a:r>
            <a:r>
              <a:rPr lang="en-US" altLang="ja-JP" sz="3600" b="1" baseline="-25000" dirty="0">
                <a:solidFill>
                  <a:srgbClr val="0000FF"/>
                </a:solidFill>
              </a:rPr>
              <a:t>1/3</a:t>
            </a:r>
            <a:r>
              <a:rPr lang="en-US" altLang="ja-JP" sz="3600" b="1" dirty="0">
                <a:solidFill>
                  <a:srgbClr val="0000FF"/>
                </a:solidFill>
              </a:rPr>
              <a:t>Nb</a:t>
            </a:r>
            <a:r>
              <a:rPr lang="en-US" altLang="ja-JP" sz="3600" b="1" baseline="-25000" dirty="0">
                <a:solidFill>
                  <a:srgbClr val="0000FF"/>
                </a:solidFill>
              </a:rPr>
              <a:t>2/3</a:t>
            </a:r>
            <a:r>
              <a:rPr lang="en-US" altLang="ja-JP" sz="3600" b="1" dirty="0">
                <a:solidFill>
                  <a:srgbClr val="0000FF"/>
                </a:solidFill>
              </a:rPr>
              <a:t>)O</a:t>
            </a:r>
            <a:r>
              <a:rPr lang="en-US" altLang="ja-JP" sz="3600" b="1" baseline="-25000" dirty="0">
                <a:solidFill>
                  <a:srgbClr val="0000FF"/>
                </a:solidFill>
              </a:rPr>
              <a:t>3</a:t>
            </a:r>
            <a:r>
              <a:rPr lang="en-US" altLang="ja-JP" sz="3600" b="1" dirty="0">
                <a:solidFill>
                  <a:srgbClr val="0000FF"/>
                </a:solidFill>
              </a:rPr>
              <a:t>-xPbTiO</a:t>
            </a:r>
            <a:r>
              <a:rPr lang="en-US" altLang="ja-JP" sz="3600" b="1" baseline="-25000" dirty="0">
                <a:solidFill>
                  <a:srgbClr val="0000FF"/>
                </a:solidFill>
              </a:rPr>
              <a:t>3</a:t>
            </a:r>
            <a:r>
              <a:rPr lang="en-US" altLang="ja-JP" sz="3600" b="1" dirty="0">
                <a:solidFill>
                  <a:srgbClr val="0000FF"/>
                </a:solidFill>
              </a:rPr>
              <a:t> single crystal</a:t>
            </a:r>
            <a:endParaRPr lang="ja-JP" altLang="ja-JP" sz="3600" dirty="0">
              <a:solidFill>
                <a:srgbClr val="0000FF"/>
              </a:solidFill>
            </a:endParaRPr>
          </a:p>
        </p:txBody>
      </p:sp>
      <p:sp>
        <p:nvSpPr>
          <p:cNvPr id="16" name="四角形吹き出し 15"/>
          <p:cNvSpPr/>
          <p:nvPr/>
        </p:nvSpPr>
        <p:spPr>
          <a:xfrm>
            <a:off x="6745184" y="3078001"/>
            <a:ext cx="4488071" cy="2120980"/>
          </a:xfrm>
          <a:prstGeom prst="wedgeRectCallout">
            <a:avLst>
              <a:gd name="adj1" fmla="val -22925"/>
              <a:gd name="adj2" fmla="val -6464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875813" y="3191755"/>
            <a:ext cx="4151521" cy="1938992"/>
          </a:xfrm>
          <a:prstGeom prst="rect">
            <a:avLst/>
          </a:prstGeom>
          <a:noFill/>
        </p:spPr>
        <p:txBody>
          <a:bodyPr wrap="square" rtlCol="0">
            <a:spAutoFit/>
          </a:bodyPr>
          <a:lstStyle/>
          <a:p>
            <a:r>
              <a:rPr kumimoji="1" lang="en-US" altLang="ja-JP" sz="2000" dirty="0" smtClean="0"/>
              <a:t>(1) Put SP number on the top line</a:t>
            </a:r>
          </a:p>
          <a:p>
            <a:endParaRPr kumimoji="1" lang="en-US" altLang="ja-JP" sz="2000" dirty="0"/>
          </a:p>
          <a:p>
            <a:r>
              <a:rPr kumimoji="1" lang="en-US" altLang="ja-JP" sz="2000" dirty="0" smtClean="0"/>
              <a:t>(2) Add contact e mail address for future Q&amp;A.</a:t>
            </a:r>
          </a:p>
          <a:p>
            <a:endParaRPr kumimoji="1" lang="en-US" altLang="ja-JP" sz="2000" dirty="0"/>
          </a:p>
          <a:p>
            <a:r>
              <a:rPr kumimoji="1" lang="en-US" altLang="ja-JP" sz="2000" dirty="0" smtClean="0"/>
              <a:t>(3) Add top author face photos</a:t>
            </a:r>
            <a:endParaRPr kumimoji="1" lang="ja-JP" altLang="en-US" sz="2000" dirty="0"/>
          </a:p>
        </p:txBody>
      </p:sp>
    </p:spTree>
    <p:extLst>
      <p:ext uri="{BB962C8B-B14F-4D97-AF65-F5344CB8AC3E}">
        <p14:creationId xmlns:p14="http://schemas.microsoft.com/office/powerpoint/2010/main" val="3285577698"/>
      </p:ext>
    </p:extLst>
  </p:cSld>
  <p:clrMapOvr>
    <a:masterClrMapping/>
  </p:clrMapOvr>
  <mc:AlternateContent xmlns:mc="http://schemas.openxmlformats.org/markup-compatibility/2006" xmlns:p14="http://schemas.microsoft.com/office/powerpoint/2010/main">
    <mc:Choice Requires="p14">
      <p:transition spd="slow" p14:dur="2000" advTm="1810"/>
    </mc:Choice>
    <mc:Fallback xmlns="">
      <p:transition spd="slow" advTm="181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スライド番号プレースホルダー 1">
            <a:extLst>
              <a:ext uri="{FF2B5EF4-FFF2-40B4-BE49-F238E27FC236}">
                <a16:creationId xmlns:a16="http://schemas.microsoft.com/office/drawing/2014/main" id="{76DD9229-DBBF-4067-A445-03BCB6C38285}"/>
              </a:ext>
            </a:extLst>
          </p:cNvPr>
          <p:cNvSpPr txBox="1">
            <a:spLocks/>
          </p:cNvSpPr>
          <p:nvPr/>
        </p:nvSpPr>
        <p:spPr bwMode="auto">
          <a:xfrm>
            <a:off x="11201400" y="141140"/>
            <a:ext cx="663766" cy="52321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lstStyle>
            <a:defPPr>
              <a:defRPr lang="ja-JP"/>
            </a:defPPr>
            <a:lvl1pPr marL="0" algn="r" defTabSz="914400" rtl="0" eaLnBrk="1" latinLnBrk="0" hangingPunct="1">
              <a:defRPr kumimoji="1" sz="2117" kern="1200">
                <a:solidFill>
                  <a:schemeClr val="tx1"/>
                </a:solidFill>
                <a:latin typeface="Helvetica" panose="020B0604020202020204" pitchFamily="34" charset="0"/>
                <a:ea typeface="+mn-ea"/>
                <a:cs typeface="+mn-cs"/>
              </a:defRPr>
            </a:lvl1pPr>
            <a:lvl2pPr marL="786264" indent="-302409" algn="l" defTabSz="914400" rtl="0" eaLnBrk="1" latinLnBrk="0" hangingPunct="1">
              <a:defRPr kumimoji="1" sz="2117" kern="1200">
                <a:solidFill>
                  <a:schemeClr val="tx1"/>
                </a:solidFill>
                <a:latin typeface="Helvetica" panose="020B0604020202020204" pitchFamily="34" charset="0"/>
                <a:ea typeface="+mn-ea"/>
                <a:cs typeface="+mn-cs"/>
              </a:defRPr>
            </a:lvl2pPr>
            <a:lvl3pPr marL="1209637" indent="-241927" algn="l" defTabSz="914400" rtl="0" eaLnBrk="1" latinLnBrk="0" hangingPunct="1">
              <a:defRPr kumimoji="1" sz="2117" kern="1200">
                <a:solidFill>
                  <a:schemeClr val="tx1"/>
                </a:solidFill>
                <a:latin typeface="Helvetica" panose="020B0604020202020204" pitchFamily="34" charset="0"/>
                <a:ea typeface="+mn-ea"/>
                <a:cs typeface="+mn-cs"/>
              </a:defRPr>
            </a:lvl3pPr>
            <a:lvl4pPr marL="1693492" indent="-241927" algn="l" defTabSz="914400" rtl="0" eaLnBrk="1" latinLnBrk="0" hangingPunct="1">
              <a:defRPr kumimoji="1" sz="2117" kern="1200">
                <a:solidFill>
                  <a:schemeClr val="tx1"/>
                </a:solidFill>
                <a:latin typeface="Helvetica" panose="020B0604020202020204" pitchFamily="34" charset="0"/>
                <a:ea typeface="+mn-ea"/>
                <a:cs typeface="+mn-cs"/>
              </a:defRPr>
            </a:lvl4pPr>
            <a:lvl5pPr marL="2177346" indent="-241927" algn="l" defTabSz="914400" rtl="0" eaLnBrk="1" latinLnBrk="0" hangingPunct="1">
              <a:defRPr kumimoji="1" sz="2117" kern="1200">
                <a:solidFill>
                  <a:schemeClr val="tx1"/>
                </a:solidFill>
                <a:latin typeface="Helvetica" panose="020B0604020202020204" pitchFamily="34" charset="0"/>
                <a:ea typeface="+mn-ea"/>
                <a:cs typeface="+mn-cs"/>
              </a:defRPr>
            </a:lvl5pPr>
            <a:lvl6pPr marL="2661201"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6pPr>
            <a:lvl7pPr marL="3145056"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7pPr>
            <a:lvl8pPr marL="3628911"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8pPr>
            <a:lvl9pPr marL="4112765"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9pPr>
          </a:lstStyle>
          <a:p>
            <a:r>
              <a:rPr lang="en-US" altLang="ja-JP" sz="2800" dirty="0" smtClean="0">
                <a:latin typeface="Arial" panose="020B0604020202020204" pitchFamily="34" charset="0"/>
                <a:ea typeface="ＭＳ Ｐゴシック" panose="020B0600070205080204" pitchFamily="50" charset="-128"/>
              </a:rPr>
              <a:t>3</a:t>
            </a:r>
            <a:endParaRPr lang="en-US" altLang="ja-JP" sz="2800" dirty="0">
              <a:latin typeface="Arial" panose="020B0604020202020204" pitchFamily="34" charset="0"/>
              <a:ea typeface="ＭＳ Ｐゴシック" panose="020B0600070205080204" pitchFamily="50" charset="-128"/>
            </a:endParaRPr>
          </a:p>
        </p:txBody>
      </p:sp>
      <p:sp>
        <p:nvSpPr>
          <p:cNvPr id="4" name="テキスト ボックス 3"/>
          <p:cNvSpPr txBox="1"/>
          <p:nvPr/>
        </p:nvSpPr>
        <p:spPr>
          <a:xfrm>
            <a:off x="697230" y="1477255"/>
            <a:ext cx="10836053" cy="4524315"/>
          </a:xfrm>
          <a:prstGeom prst="rect">
            <a:avLst/>
          </a:prstGeom>
          <a:noFill/>
        </p:spPr>
        <p:txBody>
          <a:bodyPr wrap="square" rtlCol="0">
            <a:spAutoFit/>
          </a:bodyPr>
          <a:lstStyle/>
          <a:p>
            <a:r>
              <a:rPr kumimoji="1" lang="en-US" altLang="ja-JP" sz="3600" dirty="0" smtClean="0"/>
              <a:t>(1) Make a presentation with no more than 8 PPT pages.</a:t>
            </a:r>
          </a:p>
          <a:p>
            <a:endParaRPr kumimoji="1" lang="en-US" altLang="ja-JP" sz="3600" dirty="0"/>
          </a:p>
          <a:p>
            <a:r>
              <a:rPr kumimoji="1" lang="en-US" altLang="ja-JP" sz="3600" dirty="0" smtClean="0"/>
              <a:t>(2) </a:t>
            </a:r>
            <a:r>
              <a:rPr kumimoji="1" lang="en-US" altLang="ja-JP" sz="3600" dirty="0" smtClean="0">
                <a:solidFill>
                  <a:srgbClr val="FF0000"/>
                </a:solidFill>
              </a:rPr>
              <a:t>Make the MP4 video less than 5 min and 20 M bytes.</a:t>
            </a:r>
          </a:p>
          <a:p>
            <a:endParaRPr kumimoji="1" lang="en-US" altLang="ja-JP" sz="3600" dirty="0" smtClean="0"/>
          </a:p>
          <a:p>
            <a:r>
              <a:rPr kumimoji="1" lang="en-US" altLang="ja-JP" sz="3600" dirty="0" smtClean="0"/>
              <a:t>(3) Send the video from </a:t>
            </a:r>
            <a:r>
              <a:rPr kumimoji="1" lang="en-US" altLang="ja-JP" sz="3600" u="sng" dirty="0" smtClean="0">
                <a:solidFill>
                  <a:srgbClr val="FF0000"/>
                </a:solidFill>
              </a:rPr>
              <a:t>Dec. 20, 2020 to Jan. 12, 2021 </a:t>
            </a:r>
            <a:r>
              <a:rPr kumimoji="1" lang="en-US" altLang="ja-JP" sz="3600" dirty="0" smtClean="0"/>
              <a:t>JP/KE time to the following web site or e mail address.</a:t>
            </a:r>
          </a:p>
          <a:p>
            <a:endParaRPr kumimoji="1" lang="en-US" altLang="ja-JP" sz="3600" dirty="0" smtClean="0"/>
          </a:p>
          <a:p>
            <a:r>
              <a:rPr kumimoji="1" lang="en-US" altLang="ja-JP" sz="3600" dirty="0" smtClean="0"/>
              <a:t>The web site or e-mail address will be noticed by Dec. 15.</a:t>
            </a:r>
            <a:endParaRPr kumimoji="1" lang="ja-JP" altLang="en-US" sz="2000" dirty="0"/>
          </a:p>
        </p:txBody>
      </p:sp>
      <p:sp>
        <p:nvSpPr>
          <p:cNvPr id="5" name="文本框 93">
            <a:extLst>
              <a:ext uri="{FF2B5EF4-FFF2-40B4-BE49-F238E27FC236}">
                <a16:creationId xmlns:a16="http://schemas.microsoft.com/office/drawing/2014/main" id="{1E679D2B-AB36-4906-A476-E11DBE6B1525}"/>
              </a:ext>
            </a:extLst>
          </p:cNvPr>
          <p:cNvSpPr txBox="1"/>
          <p:nvPr/>
        </p:nvSpPr>
        <p:spPr>
          <a:xfrm>
            <a:off x="3594736" y="354723"/>
            <a:ext cx="4423850" cy="685124"/>
          </a:xfrm>
          <a:prstGeom prst="rect">
            <a:avLst/>
          </a:prstGeom>
          <a:noFill/>
        </p:spPr>
        <p:txBody>
          <a:bodyPr wrap="square" rtlCol="0">
            <a:spAutoFit/>
          </a:bodyPr>
          <a:lstStyle/>
          <a:p>
            <a:pPr>
              <a:lnSpc>
                <a:spcPct val="107000"/>
              </a:lnSpc>
              <a:spcAft>
                <a:spcPts val="0"/>
              </a:spcAft>
            </a:pPr>
            <a:r>
              <a:rPr lang="en-US" altLang="ja-JP" sz="3600" b="1" dirty="0" smtClean="0">
                <a:solidFill>
                  <a:srgbClr val="0000FD"/>
                </a:solidFill>
                <a:latin typeface="Times New Roman" panose="02020603050405020304" pitchFamily="18" charset="0"/>
                <a:ea typeface="Times New Roman" panose="02020603050405020304" pitchFamily="18" charset="0"/>
                <a:cs typeface="Times New Roman" panose="02020603050405020304" pitchFamily="18" charset="0"/>
              </a:rPr>
              <a:t>Short-presentation</a:t>
            </a:r>
            <a:endParaRPr lang="en-US" altLang="ja-JP" sz="3600" b="1" dirty="0">
              <a:solidFill>
                <a:srgbClr val="0000FD"/>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2316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13">
            <a:extLst>
              <a:ext uri="{FF2B5EF4-FFF2-40B4-BE49-F238E27FC236}">
                <a16:creationId xmlns:a16="http://schemas.microsoft.com/office/drawing/2014/main" id="{20CEAA23-9497-45CA-8877-BBE85F5DD13D}"/>
              </a:ext>
            </a:extLst>
          </p:cNvPr>
          <p:cNvSpPr txBox="1">
            <a:spLocks noChangeArrowheads="1"/>
          </p:cNvSpPr>
          <p:nvPr/>
        </p:nvSpPr>
        <p:spPr bwMode="auto">
          <a:xfrm>
            <a:off x="1488577" y="6261266"/>
            <a:ext cx="98018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Helvetica" panose="020B0604020202020204" pitchFamily="34" charset="0"/>
              </a:defRPr>
            </a:lvl1pPr>
            <a:lvl2pPr marL="742950" indent="-285750">
              <a:defRPr sz="2000">
                <a:solidFill>
                  <a:schemeClr val="tx1"/>
                </a:solidFill>
                <a:latin typeface="Helvetica" panose="020B0604020202020204" pitchFamily="34" charset="0"/>
              </a:defRPr>
            </a:lvl2pPr>
            <a:lvl3pPr marL="1143000" indent="-228600">
              <a:defRPr sz="2000">
                <a:solidFill>
                  <a:schemeClr val="tx1"/>
                </a:solidFill>
                <a:latin typeface="Helvetica" panose="020B0604020202020204" pitchFamily="34" charset="0"/>
              </a:defRPr>
            </a:lvl3pPr>
            <a:lvl4pPr marL="1600200" indent="-228600">
              <a:defRPr sz="2000">
                <a:solidFill>
                  <a:schemeClr val="tx1"/>
                </a:solidFill>
                <a:latin typeface="Helvetica" panose="020B0604020202020204" pitchFamily="34" charset="0"/>
              </a:defRPr>
            </a:lvl4pPr>
            <a:lvl5pPr marL="2057400" indent="-228600">
              <a:defRPr sz="2000">
                <a:solidFill>
                  <a:schemeClr val="tx1"/>
                </a:solidFill>
                <a:latin typeface="Helvetica" panose="020B0604020202020204" pitchFamily="34" charset="0"/>
              </a:defRPr>
            </a:lvl5pPr>
            <a:lvl6pPr marL="2514600" indent="-228600" eaLnBrk="0" fontAlgn="base" hangingPunct="0">
              <a:spcBef>
                <a:spcPct val="0"/>
              </a:spcBef>
              <a:spcAft>
                <a:spcPct val="0"/>
              </a:spcAft>
              <a:defRPr sz="2000">
                <a:solidFill>
                  <a:schemeClr val="tx1"/>
                </a:solidFill>
                <a:latin typeface="Helvetica" panose="020B0604020202020204" pitchFamily="34" charset="0"/>
              </a:defRPr>
            </a:lvl6pPr>
            <a:lvl7pPr marL="2971800" indent="-228600" eaLnBrk="0" fontAlgn="base" hangingPunct="0">
              <a:spcBef>
                <a:spcPct val="0"/>
              </a:spcBef>
              <a:spcAft>
                <a:spcPct val="0"/>
              </a:spcAft>
              <a:defRPr sz="2000">
                <a:solidFill>
                  <a:schemeClr val="tx1"/>
                </a:solidFill>
                <a:latin typeface="Helvetica" panose="020B0604020202020204" pitchFamily="34" charset="0"/>
              </a:defRPr>
            </a:lvl7pPr>
            <a:lvl8pPr marL="3429000" indent="-228600" eaLnBrk="0" fontAlgn="base" hangingPunct="0">
              <a:spcBef>
                <a:spcPct val="0"/>
              </a:spcBef>
              <a:spcAft>
                <a:spcPct val="0"/>
              </a:spcAft>
              <a:defRPr sz="2000">
                <a:solidFill>
                  <a:schemeClr val="tx1"/>
                </a:solidFill>
                <a:latin typeface="Helvetica" panose="020B0604020202020204" pitchFamily="34" charset="0"/>
              </a:defRPr>
            </a:lvl8pPr>
            <a:lvl9pPr marL="3886200" indent="-228600" eaLnBrk="0" fontAlgn="base" hangingPunct="0">
              <a:spcBef>
                <a:spcPct val="0"/>
              </a:spcBef>
              <a:spcAft>
                <a:spcPct val="0"/>
              </a:spcAft>
              <a:defRPr sz="2000">
                <a:solidFill>
                  <a:schemeClr val="tx1"/>
                </a:solidFill>
                <a:latin typeface="Helvetica" panose="020B0604020202020204" pitchFamily="34" charset="0"/>
              </a:defRPr>
            </a:lvl9pPr>
          </a:lstStyle>
          <a:p>
            <a:r>
              <a:rPr lang="en-US" altLang="ja-JP" sz="2400" dirty="0" smtClean="0">
                <a:latin typeface="Times New Roman" panose="02020603050405020304" pitchFamily="18" charset="0"/>
                <a:ea typeface="ＭＳ Ｐゴシック" panose="020B0600070205080204" pitchFamily="50" charset="-128"/>
                <a:cs typeface="Times New Roman" panose="02020603050405020304" pitchFamily="18" charset="0"/>
              </a:rPr>
              <a:t>2021 NDT FMA, JDMS, Japan, January  23(Sat.), 2021 (By Virtual Zoom)</a:t>
            </a:r>
            <a:endParaRPr lang="ja-JP" altLang="en-US" sz="2400"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0" name="スライド番号プレースホルダー 1">
            <a:extLst>
              <a:ext uri="{FF2B5EF4-FFF2-40B4-BE49-F238E27FC236}">
                <a16:creationId xmlns:a16="http://schemas.microsoft.com/office/drawing/2014/main" id="{6063A61A-7AEE-4648-8AAA-4E560B79329D}"/>
              </a:ext>
            </a:extLst>
          </p:cNvPr>
          <p:cNvSpPr txBox="1">
            <a:spLocks/>
          </p:cNvSpPr>
          <p:nvPr/>
        </p:nvSpPr>
        <p:spPr bwMode="auto">
          <a:xfrm>
            <a:off x="11201400" y="141140"/>
            <a:ext cx="663766" cy="52321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lstStyle>
            <a:defPPr>
              <a:defRPr lang="ja-JP"/>
            </a:defPPr>
            <a:lvl1pPr marL="0" algn="r" defTabSz="914400" rtl="0" eaLnBrk="1" latinLnBrk="0" hangingPunct="1">
              <a:defRPr kumimoji="1" sz="2117" kern="1200">
                <a:solidFill>
                  <a:schemeClr val="tx1"/>
                </a:solidFill>
                <a:latin typeface="Helvetica" panose="020B0604020202020204" pitchFamily="34" charset="0"/>
                <a:ea typeface="+mn-ea"/>
                <a:cs typeface="+mn-cs"/>
              </a:defRPr>
            </a:lvl1pPr>
            <a:lvl2pPr marL="786264" indent="-302409" algn="l" defTabSz="914400" rtl="0" eaLnBrk="1" latinLnBrk="0" hangingPunct="1">
              <a:defRPr kumimoji="1" sz="2117" kern="1200">
                <a:solidFill>
                  <a:schemeClr val="tx1"/>
                </a:solidFill>
                <a:latin typeface="Helvetica" panose="020B0604020202020204" pitchFamily="34" charset="0"/>
                <a:ea typeface="+mn-ea"/>
                <a:cs typeface="+mn-cs"/>
              </a:defRPr>
            </a:lvl2pPr>
            <a:lvl3pPr marL="1209637" indent="-241927" algn="l" defTabSz="914400" rtl="0" eaLnBrk="1" latinLnBrk="0" hangingPunct="1">
              <a:defRPr kumimoji="1" sz="2117" kern="1200">
                <a:solidFill>
                  <a:schemeClr val="tx1"/>
                </a:solidFill>
                <a:latin typeface="Helvetica" panose="020B0604020202020204" pitchFamily="34" charset="0"/>
                <a:ea typeface="+mn-ea"/>
                <a:cs typeface="+mn-cs"/>
              </a:defRPr>
            </a:lvl3pPr>
            <a:lvl4pPr marL="1693492" indent="-241927" algn="l" defTabSz="914400" rtl="0" eaLnBrk="1" latinLnBrk="0" hangingPunct="1">
              <a:defRPr kumimoji="1" sz="2117" kern="1200">
                <a:solidFill>
                  <a:schemeClr val="tx1"/>
                </a:solidFill>
                <a:latin typeface="Helvetica" panose="020B0604020202020204" pitchFamily="34" charset="0"/>
                <a:ea typeface="+mn-ea"/>
                <a:cs typeface="+mn-cs"/>
              </a:defRPr>
            </a:lvl4pPr>
            <a:lvl5pPr marL="2177346" indent="-241927" algn="l" defTabSz="914400" rtl="0" eaLnBrk="1" latinLnBrk="0" hangingPunct="1">
              <a:defRPr kumimoji="1" sz="2117" kern="1200">
                <a:solidFill>
                  <a:schemeClr val="tx1"/>
                </a:solidFill>
                <a:latin typeface="Helvetica" panose="020B0604020202020204" pitchFamily="34" charset="0"/>
                <a:ea typeface="+mn-ea"/>
                <a:cs typeface="+mn-cs"/>
              </a:defRPr>
            </a:lvl5pPr>
            <a:lvl6pPr marL="2661201"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6pPr>
            <a:lvl7pPr marL="3145056"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7pPr>
            <a:lvl8pPr marL="3628911"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8pPr>
            <a:lvl9pPr marL="4112765"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9pPr>
          </a:lstStyle>
          <a:p>
            <a:r>
              <a:rPr lang="en-US" altLang="ja-JP" sz="2800" dirty="0" smtClean="0">
                <a:latin typeface="Arial" panose="020B0604020202020204" pitchFamily="34" charset="0"/>
                <a:ea typeface="ＭＳ Ｐゴシック" panose="020B0600070205080204" pitchFamily="50" charset="-128"/>
              </a:rPr>
              <a:t>4</a:t>
            </a:r>
            <a:endParaRPr lang="en-US" altLang="ja-JP" sz="2800" dirty="0">
              <a:latin typeface="Arial" panose="020B0604020202020204" pitchFamily="34" charset="0"/>
              <a:ea typeface="ＭＳ Ｐゴシック" panose="020B0600070205080204" pitchFamily="50" charset="-128"/>
            </a:endParaRPr>
          </a:p>
        </p:txBody>
      </p:sp>
      <p:sp>
        <p:nvSpPr>
          <p:cNvPr id="2" name="文本框 1">
            <a:extLst>
              <a:ext uri="{FF2B5EF4-FFF2-40B4-BE49-F238E27FC236}">
                <a16:creationId xmlns:a16="http://schemas.microsoft.com/office/drawing/2014/main" id="{A5DBCEF1-6EFD-4DD1-99D7-79663B71B918}"/>
              </a:ext>
            </a:extLst>
          </p:cNvPr>
          <p:cNvSpPr txBox="1"/>
          <p:nvPr/>
        </p:nvSpPr>
        <p:spPr>
          <a:xfrm>
            <a:off x="1084440" y="1915858"/>
            <a:ext cx="10148816" cy="954107"/>
          </a:xfrm>
          <a:prstGeom prst="rect">
            <a:avLst/>
          </a:prstGeom>
          <a:noFill/>
        </p:spPr>
        <p:txBody>
          <a:bodyPr wrap="square" rtlCol="0">
            <a:spAutoFit/>
          </a:bodyPr>
          <a:lstStyle/>
          <a:p>
            <a:r>
              <a:rPr lang="en-US" altLang="ja-JP" sz="2800" b="1" u="sng" dirty="0"/>
              <a:t>John </a:t>
            </a:r>
            <a:r>
              <a:rPr lang="en-US" altLang="ja-JP" sz="2800" b="1" u="sng" dirty="0" smtClean="0"/>
              <a:t>Yamashita</a:t>
            </a:r>
            <a:r>
              <a:rPr lang="en-US" altLang="ja-JP" sz="2800" b="1" u="sng" baseline="30000" dirty="0" smtClean="0"/>
              <a:t>1,2</a:t>
            </a:r>
            <a:r>
              <a:rPr lang="en-US" altLang="ja-JP" sz="2800" b="1" u="sng" dirty="0" smtClean="0"/>
              <a:t>, Zhuang </a:t>
            </a:r>
            <a:r>
              <a:rPr lang="en-US" altLang="ja-JP" sz="2800" b="1" u="sng" dirty="0"/>
              <a:t>Kai </a:t>
            </a:r>
            <a:r>
              <a:rPr lang="en-US" altLang="ja-JP" sz="2800" b="1" u="sng" dirty="0" smtClean="0"/>
              <a:t>Wang</a:t>
            </a:r>
            <a:r>
              <a:rPr lang="en-US" altLang="ja-JP" sz="2800" b="1" u="sng" baseline="30000" dirty="0" smtClean="0"/>
              <a:t>2</a:t>
            </a:r>
            <a:r>
              <a:rPr lang="en-US" altLang="ja-JP" sz="2800" b="1" u="sng" dirty="0" smtClean="0"/>
              <a:t>, </a:t>
            </a:r>
            <a:r>
              <a:rPr lang="en-US" altLang="ja-JP" sz="2800" b="1" u="sng" dirty="0" err="1"/>
              <a:t>Yiqin</a:t>
            </a:r>
            <a:r>
              <a:rPr lang="en-US" altLang="ja-JP" sz="2800" b="1" u="sng" dirty="0"/>
              <a:t> </a:t>
            </a:r>
            <a:r>
              <a:rPr lang="en-US" altLang="ja-JP" sz="2800" b="1" u="sng" dirty="0" smtClean="0"/>
              <a:t>Sun</a:t>
            </a:r>
            <a:r>
              <a:rPr lang="en-US" altLang="ja-JP" sz="2800" b="1" u="sng" baseline="30000" dirty="0" smtClean="0"/>
              <a:t>2</a:t>
            </a:r>
            <a:r>
              <a:rPr lang="en-US" altLang="ja-JP" sz="2800" b="1" u="sng" dirty="0" smtClean="0"/>
              <a:t>, </a:t>
            </a:r>
            <a:r>
              <a:rPr lang="en-US" altLang="ja-JP" sz="2800" b="1" u="sng" dirty="0" err="1"/>
              <a:t>Tomoaki</a:t>
            </a:r>
            <a:r>
              <a:rPr lang="en-US" altLang="ja-JP" sz="2800" b="1" u="sng" dirty="0"/>
              <a:t> </a:t>
            </a:r>
            <a:r>
              <a:rPr lang="en-US" altLang="ja-JP" sz="2800" b="1" u="sng" dirty="0" smtClean="0"/>
              <a:t>Karaki</a:t>
            </a:r>
            <a:r>
              <a:rPr lang="en-US" altLang="ja-JP" sz="2800" b="1" u="sng" baseline="30000" dirty="0" smtClean="0"/>
              <a:t>2</a:t>
            </a:r>
            <a:r>
              <a:rPr lang="en-US" altLang="ja-JP" sz="2800" b="1" u="sng" dirty="0" smtClean="0"/>
              <a:t>, </a:t>
            </a:r>
            <a:r>
              <a:rPr lang="en-US" altLang="ja-JP" sz="2800" b="1" u="sng" dirty="0"/>
              <a:t>and Tadashi </a:t>
            </a:r>
            <a:r>
              <a:rPr lang="en-US" altLang="ja-JP" sz="2800" b="1" u="sng" dirty="0" smtClean="0"/>
              <a:t>Fujii</a:t>
            </a:r>
            <a:r>
              <a:rPr lang="en-US" altLang="ja-JP" sz="2800" b="1" u="sng" baseline="30000" dirty="0" smtClean="0"/>
              <a:t>2</a:t>
            </a:r>
            <a:r>
              <a:rPr lang="en-US" altLang="ja-JP" sz="2800" b="1" u="sng" dirty="0" smtClean="0"/>
              <a:t> </a:t>
            </a:r>
            <a:r>
              <a:rPr lang="en-US" altLang="ja-JP" sz="2800" dirty="0" smtClean="0"/>
              <a:t>(</a:t>
            </a:r>
            <a:r>
              <a:rPr lang="en-US" altLang="ja-JP" sz="2800" dirty="0" smtClean="0">
                <a:solidFill>
                  <a:srgbClr val="FF0000"/>
                </a:solidFill>
              </a:rPr>
              <a:t>contact mail: +++++@;;;.)</a:t>
            </a:r>
            <a:endParaRPr lang="ja-JP" altLang="ja-JP" sz="2800" dirty="0">
              <a:solidFill>
                <a:srgbClr val="FF0000"/>
              </a:solidFill>
            </a:endParaRPr>
          </a:p>
        </p:txBody>
      </p:sp>
      <p:sp>
        <p:nvSpPr>
          <p:cNvPr id="3" name="文本框 2">
            <a:extLst>
              <a:ext uri="{FF2B5EF4-FFF2-40B4-BE49-F238E27FC236}">
                <a16:creationId xmlns:a16="http://schemas.microsoft.com/office/drawing/2014/main" id="{CED85592-2CDE-4D3D-8ADF-3C62AA881D21}"/>
              </a:ext>
            </a:extLst>
          </p:cNvPr>
          <p:cNvSpPr txBox="1"/>
          <p:nvPr/>
        </p:nvSpPr>
        <p:spPr>
          <a:xfrm>
            <a:off x="1084440" y="5314625"/>
            <a:ext cx="9942894" cy="830997"/>
          </a:xfrm>
          <a:prstGeom prst="rect">
            <a:avLst/>
          </a:prstGeom>
          <a:noFill/>
        </p:spPr>
        <p:txBody>
          <a:bodyPr wrap="square" rtlCol="0">
            <a:spAutoFit/>
          </a:bodyPr>
          <a:lstStyle/>
          <a:p>
            <a:r>
              <a:rPr lang="en-US" altLang="ja-JP" sz="2400" baseline="30000" dirty="0"/>
              <a:t>1</a:t>
            </a:r>
            <a:r>
              <a:rPr lang="en-US" altLang="ja-JP" sz="2400" dirty="0"/>
              <a:t>North Carolina State University, Raleigh, NC 27695, United States</a:t>
            </a:r>
            <a:endParaRPr lang="ja-JP" altLang="ja-JP" sz="2400" dirty="0"/>
          </a:p>
          <a:p>
            <a:r>
              <a:rPr lang="en-US" altLang="ja-JP" sz="2400" baseline="30000" dirty="0"/>
              <a:t>2</a:t>
            </a:r>
            <a:r>
              <a:rPr lang="en-US" altLang="ja-JP" sz="2400" dirty="0"/>
              <a:t>Toyama Prefectural University, </a:t>
            </a:r>
            <a:r>
              <a:rPr lang="en-US" altLang="ja-JP" sz="2400" dirty="0" err="1"/>
              <a:t>Imizu</a:t>
            </a:r>
            <a:r>
              <a:rPr lang="en-US" altLang="ja-JP" sz="2400" dirty="0"/>
              <a:t>, Toyama 939-0398, Japan</a:t>
            </a:r>
            <a:endParaRPr lang="ja-JP" altLang="ja-JP" sz="2400" dirty="0"/>
          </a:p>
        </p:txBody>
      </p:sp>
      <p:pic>
        <p:nvPicPr>
          <p:cNvPr id="7" name="図 6"/>
          <p:cNvPicPr>
            <a:picLocks noChangeAspect="1"/>
          </p:cNvPicPr>
          <p:nvPr/>
        </p:nvPicPr>
        <p:blipFill>
          <a:blip r:embed="rId3"/>
          <a:stretch>
            <a:fillRect/>
          </a:stretch>
        </p:blipFill>
        <p:spPr>
          <a:xfrm>
            <a:off x="4277230" y="3146964"/>
            <a:ext cx="1529210" cy="2052017"/>
          </a:xfrm>
          <a:prstGeom prst="rect">
            <a:avLst/>
          </a:prstGeom>
        </p:spPr>
      </p:pic>
      <p:pic>
        <p:nvPicPr>
          <p:cNvPr id="14" name="図 13"/>
          <p:cNvPicPr>
            <a:picLocks noChangeAspect="1"/>
          </p:cNvPicPr>
          <p:nvPr/>
        </p:nvPicPr>
        <p:blipFill>
          <a:blip r:embed="rId4"/>
          <a:stretch>
            <a:fillRect/>
          </a:stretch>
        </p:blipFill>
        <p:spPr>
          <a:xfrm>
            <a:off x="1483887" y="3191755"/>
            <a:ext cx="2334452" cy="1920555"/>
          </a:xfrm>
          <a:prstGeom prst="rect">
            <a:avLst/>
          </a:prstGeom>
        </p:spPr>
      </p:pic>
      <p:sp>
        <p:nvSpPr>
          <p:cNvPr id="15" name="文本框 3">
            <a:extLst>
              <a:ext uri="{FF2B5EF4-FFF2-40B4-BE49-F238E27FC236}">
                <a16:creationId xmlns:a16="http://schemas.microsoft.com/office/drawing/2014/main" id="{A010A895-BB8B-402D-801F-06B920B17505}"/>
              </a:ext>
            </a:extLst>
          </p:cNvPr>
          <p:cNvSpPr txBox="1"/>
          <p:nvPr/>
        </p:nvSpPr>
        <p:spPr>
          <a:xfrm>
            <a:off x="657431" y="215099"/>
            <a:ext cx="10298017" cy="1754326"/>
          </a:xfrm>
          <a:prstGeom prst="rect">
            <a:avLst/>
          </a:prstGeom>
          <a:noFill/>
        </p:spPr>
        <p:txBody>
          <a:bodyPr wrap="square" rtlCol="0">
            <a:spAutoFit/>
          </a:bodyPr>
          <a:lstStyle/>
          <a:p>
            <a:pPr algn="ctr"/>
            <a:r>
              <a:rPr lang="en-US" altLang="ja-JP" sz="3600" b="1" dirty="0" smtClean="0">
                <a:solidFill>
                  <a:srgbClr val="0000FF"/>
                </a:solidFill>
              </a:rPr>
              <a:t>Oral-talk Title Page Example:</a:t>
            </a:r>
          </a:p>
          <a:p>
            <a:pPr algn="ctr"/>
            <a:r>
              <a:rPr lang="en-US" altLang="ja-JP" sz="3600" b="1" dirty="0" smtClean="0">
                <a:solidFill>
                  <a:srgbClr val="0000FF"/>
                </a:solidFill>
              </a:rPr>
              <a:t> </a:t>
            </a:r>
            <a:r>
              <a:rPr lang="en-US" altLang="ja-JP" sz="3600" b="1" u="sng" dirty="0" smtClean="0">
                <a:solidFill>
                  <a:srgbClr val="FF0000"/>
                </a:solidFill>
              </a:rPr>
              <a:t>O-2</a:t>
            </a:r>
            <a:r>
              <a:rPr lang="en-US" altLang="ja-JP" sz="3600" b="1" dirty="0" smtClean="0">
                <a:solidFill>
                  <a:srgbClr val="0000FF"/>
                </a:solidFill>
              </a:rPr>
              <a:t>, </a:t>
            </a:r>
            <a:r>
              <a:rPr lang="en-US" altLang="ja-JP" sz="3600" b="1" dirty="0">
                <a:solidFill>
                  <a:srgbClr val="0000FF"/>
                </a:solidFill>
              </a:rPr>
              <a:t>Effect of AC and DC poling on aging rate of (1-x)</a:t>
            </a:r>
            <a:r>
              <a:rPr lang="en-US" altLang="ja-JP" sz="3600" b="1" dirty="0" err="1">
                <a:solidFill>
                  <a:srgbClr val="0000FF"/>
                </a:solidFill>
              </a:rPr>
              <a:t>Pb</a:t>
            </a:r>
            <a:r>
              <a:rPr lang="en-US" altLang="ja-JP" sz="3600" b="1" dirty="0">
                <a:solidFill>
                  <a:srgbClr val="0000FF"/>
                </a:solidFill>
              </a:rPr>
              <a:t>(Mg</a:t>
            </a:r>
            <a:r>
              <a:rPr lang="en-US" altLang="ja-JP" sz="3600" b="1" baseline="-25000" dirty="0">
                <a:solidFill>
                  <a:srgbClr val="0000FF"/>
                </a:solidFill>
              </a:rPr>
              <a:t>1/3</a:t>
            </a:r>
            <a:r>
              <a:rPr lang="en-US" altLang="ja-JP" sz="3600" b="1" dirty="0">
                <a:solidFill>
                  <a:srgbClr val="0000FF"/>
                </a:solidFill>
              </a:rPr>
              <a:t>Nb</a:t>
            </a:r>
            <a:r>
              <a:rPr lang="en-US" altLang="ja-JP" sz="3600" b="1" baseline="-25000" dirty="0">
                <a:solidFill>
                  <a:srgbClr val="0000FF"/>
                </a:solidFill>
              </a:rPr>
              <a:t>2/3</a:t>
            </a:r>
            <a:r>
              <a:rPr lang="en-US" altLang="ja-JP" sz="3600" b="1" dirty="0">
                <a:solidFill>
                  <a:srgbClr val="0000FF"/>
                </a:solidFill>
              </a:rPr>
              <a:t>)O</a:t>
            </a:r>
            <a:r>
              <a:rPr lang="en-US" altLang="ja-JP" sz="3600" b="1" baseline="-25000" dirty="0">
                <a:solidFill>
                  <a:srgbClr val="0000FF"/>
                </a:solidFill>
              </a:rPr>
              <a:t>3</a:t>
            </a:r>
            <a:r>
              <a:rPr lang="en-US" altLang="ja-JP" sz="3600" b="1" dirty="0">
                <a:solidFill>
                  <a:srgbClr val="0000FF"/>
                </a:solidFill>
              </a:rPr>
              <a:t>-xPbTiO</a:t>
            </a:r>
            <a:r>
              <a:rPr lang="en-US" altLang="ja-JP" sz="3600" b="1" baseline="-25000" dirty="0">
                <a:solidFill>
                  <a:srgbClr val="0000FF"/>
                </a:solidFill>
              </a:rPr>
              <a:t>3</a:t>
            </a:r>
            <a:r>
              <a:rPr lang="en-US" altLang="ja-JP" sz="3600" b="1" dirty="0">
                <a:solidFill>
                  <a:srgbClr val="0000FF"/>
                </a:solidFill>
              </a:rPr>
              <a:t> single crystal</a:t>
            </a:r>
            <a:endParaRPr lang="ja-JP" altLang="ja-JP" sz="3600" dirty="0">
              <a:solidFill>
                <a:srgbClr val="0000FF"/>
              </a:solidFill>
            </a:endParaRPr>
          </a:p>
        </p:txBody>
      </p:sp>
      <p:sp>
        <p:nvSpPr>
          <p:cNvPr id="16" name="四角形吹き出し 15"/>
          <p:cNvSpPr/>
          <p:nvPr/>
        </p:nvSpPr>
        <p:spPr>
          <a:xfrm>
            <a:off x="6745184" y="3078001"/>
            <a:ext cx="4488071" cy="2120980"/>
          </a:xfrm>
          <a:prstGeom prst="wedgeRectCallout">
            <a:avLst>
              <a:gd name="adj1" fmla="val -22925"/>
              <a:gd name="adj2" fmla="val -6464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875813" y="3191755"/>
            <a:ext cx="4151521" cy="1938992"/>
          </a:xfrm>
          <a:prstGeom prst="rect">
            <a:avLst/>
          </a:prstGeom>
          <a:noFill/>
        </p:spPr>
        <p:txBody>
          <a:bodyPr wrap="square" rtlCol="0">
            <a:spAutoFit/>
          </a:bodyPr>
          <a:lstStyle/>
          <a:p>
            <a:r>
              <a:rPr kumimoji="1" lang="en-US" altLang="ja-JP" sz="2000" dirty="0" smtClean="0"/>
              <a:t>(1) Put oral number on the top line</a:t>
            </a:r>
          </a:p>
          <a:p>
            <a:endParaRPr kumimoji="1" lang="en-US" altLang="ja-JP" sz="2000" dirty="0"/>
          </a:p>
          <a:p>
            <a:r>
              <a:rPr kumimoji="1" lang="en-US" altLang="ja-JP" sz="2000" dirty="0" smtClean="0"/>
              <a:t>(2) Add contact e mail address for future Q&amp;A.</a:t>
            </a:r>
          </a:p>
          <a:p>
            <a:endParaRPr kumimoji="1" lang="en-US" altLang="ja-JP" sz="2000" dirty="0"/>
          </a:p>
          <a:p>
            <a:r>
              <a:rPr kumimoji="1" lang="en-US" altLang="ja-JP" sz="2000" dirty="0" smtClean="0"/>
              <a:t>(3) Add top author face photos</a:t>
            </a:r>
            <a:endParaRPr kumimoji="1" lang="ja-JP" altLang="en-US" sz="2000" dirty="0"/>
          </a:p>
        </p:txBody>
      </p:sp>
    </p:spTree>
    <p:extLst>
      <p:ext uri="{BB962C8B-B14F-4D97-AF65-F5344CB8AC3E}">
        <p14:creationId xmlns:p14="http://schemas.microsoft.com/office/powerpoint/2010/main" val="1490694895"/>
      </p:ext>
    </p:extLst>
  </p:cSld>
  <p:clrMapOvr>
    <a:masterClrMapping/>
  </p:clrMapOvr>
  <mc:AlternateContent xmlns:mc="http://schemas.openxmlformats.org/markup-compatibility/2006" xmlns:p14="http://schemas.microsoft.com/office/powerpoint/2010/main">
    <mc:Choice Requires="p14">
      <p:transition spd="slow" p14:dur="2000" advTm="1810"/>
    </mc:Choice>
    <mc:Fallback xmlns="">
      <p:transition spd="slow" advTm="181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スライド番号プレースホルダー 1">
            <a:extLst>
              <a:ext uri="{FF2B5EF4-FFF2-40B4-BE49-F238E27FC236}">
                <a16:creationId xmlns:a16="http://schemas.microsoft.com/office/drawing/2014/main" id="{76DD9229-DBBF-4067-A445-03BCB6C38285}"/>
              </a:ext>
            </a:extLst>
          </p:cNvPr>
          <p:cNvSpPr txBox="1">
            <a:spLocks/>
          </p:cNvSpPr>
          <p:nvPr/>
        </p:nvSpPr>
        <p:spPr bwMode="auto">
          <a:xfrm>
            <a:off x="11201400" y="141140"/>
            <a:ext cx="663766" cy="52321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lstStyle>
            <a:defPPr>
              <a:defRPr lang="ja-JP"/>
            </a:defPPr>
            <a:lvl1pPr marL="0" algn="r" defTabSz="914400" rtl="0" eaLnBrk="1" latinLnBrk="0" hangingPunct="1">
              <a:defRPr kumimoji="1" sz="2117" kern="1200">
                <a:solidFill>
                  <a:schemeClr val="tx1"/>
                </a:solidFill>
                <a:latin typeface="Helvetica" panose="020B0604020202020204" pitchFamily="34" charset="0"/>
                <a:ea typeface="+mn-ea"/>
                <a:cs typeface="+mn-cs"/>
              </a:defRPr>
            </a:lvl1pPr>
            <a:lvl2pPr marL="786264" indent="-302409" algn="l" defTabSz="914400" rtl="0" eaLnBrk="1" latinLnBrk="0" hangingPunct="1">
              <a:defRPr kumimoji="1" sz="2117" kern="1200">
                <a:solidFill>
                  <a:schemeClr val="tx1"/>
                </a:solidFill>
                <a:latin typeface="Helvetica" panose="020B0604020202020204" pitchFamily="34" charset="0"/>
                <a:ea typeface="+mn-ea"/>
                <a:cs typeface="+mn-cs"/>
              </a:defRPr>
            </a:lvl2pPr>
            <a:lvl3pPr marL="1209637" indent="-241927" algn="l" defTabSz="914400" rtl="0" eaLnBrk="1" latinLnBrk="0" hangingPunct="1">
              <a:defRPr kumimoji="1" sz="2117" kern="1200">
                <a:solidFill>
                  <a:schemeClr val="tx1"/>
                </a:solidFill>
                <a:latin typeface="Helvetica" panose="020B0604020202020204" pitchFamily="34" charset="0"/>
                <a:ea typeface="+mn-ea"/>
                <a:cs typeface="+mn-cs"/>
              </a:defRPr>
            </a:lvl3pPr>
            <a:lvl4pPr marL="1693492" indent="-241927" algn="l" defTabSz="914400" rtl="0" eaLnBrk="1" latinLnBrk="0" hangingPunct="1">
              <a:defRPr kumimoji="1" sz="2117" kern="1200">
                <a:solidFill>
                  <a:schemeClr val="tx1"/>
                </a:solidFill>
                <a:latin typeface="Helvetica" panose="020B0604020202020204" pitchFamily="34" charset="0"/>
                <a:ea typeface="+mn-ea"/>
                <a:cs typeface="+mn-cs"/>
              </a:defRPr>
            </a:lvl4pPr>
            <a:lvl5pPr marL="2177346" indent="-241927" algn="l" defTabSz="914400" rtl="0" eaLnBrk="1" latinLnBrk="0" hangingPunct="1">
              <a:defRPr kumimoji="1" sz="2117" kern="1200">
                <a:solidFill>
                  <a:schemeClr val="tx1"/>
                </a:solidFill>
                <a:latin typeface="Helvetica" panose="020B0604020202020204" pitchFamily="34" charset="0"/>
                <a:ea typeface="+mn-ea"/>
                <a:cs typeface="+mn-cs"/>
              </a:defRPr>
            </a:lvl5pPr>
            <a:lvl6pPr marL="2661201"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6pPr>
            <a:lvl7pPr marL="3145056"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7pPr>
            <a:lvl8pPr marL="3628911"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8pPr>
            <a:lvl9pPr marL="4112765"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9pPr>
          </a:lstStyle>
          <a:p>
            <a:r>
              <a:rPr lang="en-US" altLang="ja-JP" sz="2800" dirty="0" smtClean="0">
                <a:latin typeface="Arial" panose="020B0604020202020204" pitchFamily="34" charset="0"/>
                <a:ea typeface="ＭＳ Ｐゴシック" panose="020B0600070205080204" pitchFamily="50" charset="-128"/>
              </a:rPr>
              <a:t>5</a:t>
            </a:r>
            <a:endParaRPr lang="en-US" altLang="ja-JP" sz="2800" dirty="0">
              <a:latin typeface="Arial" panose="020B0604020202020204" pitchFamily="34" charset="0"/>
              <a:ea typeface="ＭＳ Ｐゴシック" panose="020B0600070205080204" pitchFamily="50" charset="-128"/>
            </a:endParaRPr>
          </a:p>
        </p:txBody>
      </p:sp>
      <p:sp>
        <p:nvSpPr>
          <p:cNvPr id="4" name="テキスト ボックス 3"/>
          <p:cNvSpPr txBox="1"/>
          <p:nvPr/>
        </p:nvSpPr>
        <p:spPr>
          <a:xfrm>
            <a:off x="697230" y="1275375"/>
            <a:ext cx="10836053" cy="4524315"/>
          </a:xfrm>
          <a:prstGeom prst="rect">
            <a:avLst/>
          </a:prstGeom>
          <a:noFill/>
        </p:spPr>
        <p:txBody>
          <a:bodyPr wrap="square" rtlCol="0">
            <a:spAutoFit/>
          </a:bodyPr>
          <a:lstStyle/>
          <a:p>
            <a:r>
              <a:rPr kumimoji="1" lang="en-US" altLang="ja-JP" sz="3600" dirty="0" smtClean="0"/>
              <a:t>(1) Make your oral talk within 15 PPT pages.</a:t>
            </a:r>
          </a:p>
          <a:p>
            <a:endParaRPr kumimoji="1" lang="en-US" altLang="ja-JP" sz="3600" dirty="0"/>
          </a:p>
          <a:p>
            <a:r>
              <a:rPr kumimoji="1" lang="en-US" altLang="ja-JP" sz="3600" dirty="0" smtClean="0"/>
              <a:t>(2) </a:t>
            </a:r>
            <a:r>
              <a:rPr kumimoji="1" lang="en-US" altLang="ja-JP" sz="3600" dirty="0" smtClean="0">
                <a:solidFill>
                  <a:srgbClr val="FF0000"/>
                </a:solidFill>
              </a:rPr>
              <a:t>Make the MP4 video less than 9 min and 50 M bytes.</a:t>
            </a:r>
          </a:p>
          <a:p>
            <a:endParaRPr kumimoji="1" lang="en-US" altLang="ja-JP" sz="3600" dirty="0" smtClean="0"/>
          </a:p>
          <a:p>
            <a:r>
              <a:rPr kumimoji="1" lang="en-US" altLang="ja-JP" sz="3600" dirty="0" smtClean="0"/>
              <a:t>(3) Send the video from </a:t>
            </a:r>
            <a:r>
              <a:rPr kumimoji="1" lang="en-US" altLang="ja-JP" sz="3600" u="sng" dirty="0" smtClean="0">
                <a:solidFill>
                  <a:srgbClr val="FF0000"/>
                </a:solidFill>
              </a:rPr>
              <a:t>Dec. 20, 2020 to Jan. 8, 2021 </a:t>
            </a:r>
            <a:r>
              <a:rPr kumimoji="1" lang="en-US" altLang="ja-JP" sz="3600" dirty="0" smtClean="0"/>
              <a:t>JP/KE time to following web site or e-mail address.</a:t>
            </a:r>
          </a:p>
          <a:p>
            <a:endParaRPr kumimoji="1" lang="en-US" altLang="ja-JP" sz="3600" dirty="0" smtClean="0"/>
          </a:p>
          <a:p>
            <a:r>
              <a:rPr kumimoji="1" lang="en-US" altLang="ja-JP" sz="3600" dirty="0"/>
              <a:t>The web site or e-mail address will be noticed by Dec. 15.</a:t>
            </a:r>
            <a:endParaRPr kumimoji="1" lang="ja-JP" altLang="en-US" sz="2000" dirty="0"/>
          </a:p>
        </p:txBody>
      </p:sp>
      <p:sp>
        <p:nvSpPr>
          <p:cNvPr id="5" name="文本框 93">
            <a:extLst>
              <a:ext uri="{FF2B5EF4-FFF2-40B4-BE49-F238E27FC236}">
                <a16:creationId xmlns:a16="http://schemas.microsoft.com/office/drawing/2014/main" id="{1E679D2B-AB36-4906-A476-E11DBE6B1525}"/>
              </a:ext>
            </a:extLst>
          </p:cNvPr>
          <p:cNvSpPr txBox="1"/>
          <p:nvPr/>
        </p:nvSpPr>
        <p:spPr>
          <a:xfrm>
            <a:off x="4686300" y="354723"/>
            <a:ext cx="4274820" cy="645113"/>
          </a:xfrm>
          <a:prstGeom prst="rect">
            <a:avLst/>
          </a:prstGeom>
          <a:noFill/>
        </p:spPr>
        <p:txBody>
          <a:bodyPr wrap="square" rtlCol="0">
            <a:spAutoFit/>
          </a:bodyPr>
          <a:lstStyle/>
          <a:p>
            <a:pPr>
              <a:lnSpc>
                <a:spcPct val="107000"/>
              </a:lnSpc>
              <a:spcAft>
                <a:spcPts val="0"/>
              </a:spcAft>
            </a:pPr>
            <a:r>
              <a:rPr lang="en-US" altLang="ja-JP" sz="3600" b="1" dirty="0" smtClean="0">
                <a:solidFill>
                  <a:srgbClr val="0000FD"/>
                </a:solidFill>
                <a:latin typeface="Times New Roman" panose="02020603050405020304" pitchFamily="18" charset="0"/>
                <a:ea typeface="Times New Roman" panose="02020603050405020304" pitchFamily="18" charset="0"/>
                <a:cs typeface="Times New Roman" panose="02020603050405020304" pitchFamily="18" charset="0"/>
              </a:rPr>
              <a:t>Oral-talk</a:t>
            </a:r>
            <a:endParaRPr lang="en-US" altLang="ja-JP" sz="3600" b="1" dirty="0">
              <a:solidFill>
                <a:srgbClr val="0000FD"/>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6080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13">
            <a:extLst>
              <a:ext uri="{FF2B5EF4-FFF2-40B4-BE49-F238E27FC236}">
                <a16:creationId xmlns:a16="http://schemas.microsoft.com/office/drawing/2014/main" id="{20CEAA23-9497-45CA-8877-BBE85F5DD13D}"/>
              </a:ext>
            </a:extLst>
          </p:cNvPr>
          <p:cNvSpPr txBox="1">
            <a:spLocks noChangeArrowheads="1"/>
          </p:cNvSpPr>
          <p:nvPr/>
        </p:nvSpPr>
        <p:spPr bwMode="auto">
          <a:xfrm>
            <a:off x="1483887" y="6247725"/>
            <a:ext cx="101684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Helvetica" panose="020B0604020202020204" pitchFamily="34" charset="0"/>
              </a:defRPr>
            </a:lvl1pPr>
            <a:lvl2pPr marL="742950" indent="-285750">
              <a:defRPr sz="2000">
                <a:solidFill>
                  <a:schemeClr val="tx1"/>
                </a:solidFill>
                <a:latin typeface="Helvetica" panose="020B0604020202020204" pitchFamily="34" charset="0"/>
              </a:defRPr>
            </a:lvl2pPr>
            <a:lvl3pPr marL="1143000" indent="-228600">
              <a:defRPr sz="2000">
                <a:solidFill>
                  <a:schemeClr val="tx1"/>
                </a:solidFill>
                <a:latin typeface="Helvetica" panose="020B0604020202020204" pitchFamily="34" charset="0"/>
              </a:defRPr>
            </a:lvl3pPr>
            <a:lvl4pPr marL="1600200" indent="-228600">
              <a:defRPr sz="2000">
                <a:solidFill>
                  <a:schemeClr val="tx1"/>
                </a:solidFill>
                <a:latin typeface="Helvetica" panose="020B0604020202020204" pitchFamily="34" charset="0"/>
              </a:defRPr>
            </a:lvl4pPr>
            <a:lvl5pPr marL="2057400" indent="-228600">
              <a:defRPr sz="2000">
                <a:solidFill>
                  <a:schemeClr val="tx1"/>
                </a:solidFill>
                <a:latin typeface="Helvetica" panose="020B0604020202020204" pitchFamily="34" charset="0"/>
              </a:defRPr>
            </a:lvl5pPr>
            <a:lvl6pPr marL="2514600" indent="-228600" eaLnBrk="0" fontAlgn="base" hangingPunct="0">
              <a:spcBef>
                <a:spcPct val="0"/>
              </a:spcBef>
              <a:spcAft>
                <a:spcPct val="0"/>
              </a:spcAft>
              <a:defRPr sz="2000">
                <a:solidFill>
                  <a:schemeClr val="tx1"/>
                </a:solidFill>
                <a:latin typeface="Helvetica" panose="020B0604020202020204" pitchFamily="34" charset="0"/>
              </a:defRPr>
            </a:lvl6pPr>
            <a:lvl7pPr marL="2971800" indent="-228600" eaLnBrk="0" fontAlgn="base" hangingPunct="0">
              <a:spcBef>
                <a:spcPct val="0"/>
              </a:spcBef>
              <a:spcAft>
                <a:spcPct val="0"/>
              </a:spcAft>
              <a:defRPr sz="2000">
                <a:solidFill>
                  <a:schemeClr val="tx1"/>
                </a:solidFill>
                <a:latin typeface="Helvetica" panose="020B0604020202020204" pitchFamily="34" charset="0"/>
              </a:defRPr>
            </a:lvl7pPr>
            <a:lvl8pPr marL="3429000" indent="-228600" eaLnBrk="0" fontAlgn="base" hangingPunct="0">
              <a:spcBef>
                <a:spcPct val="0"/>
              </a:spcBef>
              <a:spcAft>
                <a:spcPct val="0"/>
              </a:spcAft>
              <a:defRPr sz="2000">
                <a:solidFill>
                  <a:schemeClr val="tx1"/>
                </a:solidFill>
                <a:latin typeface="Helvetica" panose="020B0604020202020204" pitchFamily="34" charset="0"/>
              </a:defRPr>
            </a:lvl8pPr>
            <a:lvl9pPr marL="3886200" indent="-228600" eaLnBrk="0" fontAlgn="base" hangingPunct="0">
              <a:spcBef>
                <a:spcPct val="0"/>
              </a:spcBef>
              <a:spcAft>
                <a:spcPct val="0"/>
              </a:spcAft>
              <a:defRPr sz="2000">
                <a:solidFill>
                  <a:schemeClr val="tx1"/>
                </a:solidFill>
                <a:latin typeface="Helvetica" panose="020B0604020202020204" pitchFamily="34" charset="0"/>
              </a:defRPr>
            </a:lvl9pPr>
          </a:lstStyle>
          <a:p>
            <a:r>
              <a:rPr lang="en-US" altLang="ja-JP" sz="2400" dirty="0" smtClean="0">
                <a:latin typeface="Times New Roman" panose="02020603050405020304" pitchFamily="18" charset="0"/>
                <a:ea typeface="ＭＳ Ｐゴシック" panose="020B0600070205080204" pitchFamily="50" charset="-128"/>
                <a:cs typeface="Times New Roman" panose="02020603050405020304" pitchFamily="18" charset="0"/>
              </a:rPr>
              <a:t>2021 NDT FMA, JDMS, Japan, January  23 (Sat.), 2021 (By Virtual Zoom)</a:t>
            </a:r>
            <a:endParaRPr lang="ja-JP" altLang="en-US" sz="2400"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10" name="スライド番号プレースホルダー 1">
            <a:extLst>
              <a:ext uri="{FF2B5EF4-FFF2-40B4-BE49-F238E27FC236}">
                <a16:creationId xmlns:a16="http://schemas.microsoft.com/office/drawing/2014/main" id="{6063A61A-7AEE-4648-8AAA-4E560B79329D}"/>
              </a:ext>
            </a:extLst>
          </p:cNvPr>
          <p:cNvSpPr txBox="1">
            <a:spLocks/>
          </p:cNvSpPr>
          <p:nvPr/>
        </p:nvSpPr>
        <p:spPr bwMode="auto">
          <a:xfrm>
            <a:off x="11201400" y="141140"/>
            <a:ext cx="663766" cy="52321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lstStyle>
            <a:defPPr>
              <a:defRPr lang="ja-JP"/>
            </a:defPPr>
            <a:lvl1pPr marL="0" algn="r" defTabSz="914400" rtl="0" eaLnBrk="1" latinLnBrk="0" hangingPunct="1">
              <a:defRPr kumimoji="1" sz="2117" kern="1200">
                <a:solidFill>
                  <a:schemeClr val="tx1"/>
                </a:solidFill>
                <a:latin typeface="Helvetica" panose="020B0604020202020204" pitchFamily="34" charset="0"/>
                <a:ea typeface="+mn-ea"/>
                <a:cs typeface="+mn-cs"/>
              </a:defRPr>
            </a:lvl1pPr>
            <a:lvl2pPr marL="786264" indent="-302409" algn="l" defTabSz="914400" rtl="0" eaLnBrk="1" latinLnBrk="0" hangingPunct="1">
              <a:defRPr kumimoji="1" sz="2117" kern="1200">
                <a:solidFill>
                  <a:schemeClr val="tx1"/>
                </a:solidFill>
                <a:latin typeface="Helvetica" panose="020B0604020202020204" pitchFamily="34" charset="0"/>
                <a:ea typeface="+mn-ea"/>
                <a:cs typeface="+mn-cs"/>
              </a:defRPr>
            </a:lvl2pPr>
            <a:lvl3pPr marL="1209637" indent="-241927" algn="l" defTabSz="914400" rtl="0" eaLnBrk="1" latinLnBrk="0" hangingPunct="1">
              <a:defRPr kumimoji="1" sz="2117" kern="1200">
                <a:solidFill>
                  <a:schemeClr val="tx1"/>
                </a:solidFill>
                <a:latin typeface="Helvetica" panose="020B0604020202020204" pitchFamily="34" charset="0"/>
                <a:ea typeface="+mn-ea"/>
                <a:cs typeface="+mn-cs"/>
              </a:defRPr>
            </a:lvl3pPr>
            <a:lvl4pPr marL="1693492" indent="-241927" algn="l" defTabSz="914400" rtl="0" eaLnBrk="1" latinLnBrk="0" hangingPunct="1">
              <a:defRPr kumimoji="1" sz="2117" kern="1200">
                <a:solidFill>
                  <a:schemeClr val="tx1"/>
                </a:solidFill>
                <a:latin typeface="Helvetica" panose="020B0604020202020204" pitchFamily="34" charset="0"/>
                <a:ea typeface="+mn-ea"/>
                <a:cs typeface="+mn-cs"/>
              </a:defRPr>
            </a:lvl4pPr>
            <a:lvl5pPr marL="2177346" indent="-241927" algn="l" defTabSz="914400" rtl="0" eaLnBrk="1" latinLnBrk="0" hangingPunct="1">
              <a:defRPr kumimoji="1" sz="2117" kern="1200">
                <a:solidFill>
                  <a:schemeClr val="tx1"/>
                </a:solidFill>
                <a:latin typeface="Helvetica" panose="020B0604020202020204" pitchFamily="34" charset="0"/>
                <a:ea typeface="+mn-ea"/>
                <a:cs typeface="+mn-cs"/>
              </a:defRPr>
            </a:lvl5pPr>
            <a:lvl6pPr marL="2661201"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6pPr>
            <a:lvl7pPr marL="3145056"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7pPr>
            <a:lvl8pPr marL="3628911"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8pPr>
            <a:lvl9pPr marL="4112765"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9pPr>
          </a:lstStyle>
          <a:p>
            <a:r>
              <a:rPr lang="en-US" altLang="ja-JP" sz="2800" dirty="0" smtClean="0">
                <a:latin typeface="Arial" panose="020B0604020202020204" pitchFamily="34" charset="0"/>
                <a:ea typeface="ＭＳ Ｐゴシック" panose="020B0600070205080204" pitchFamily="50" charset="-128"/>
              </a:rPr>
              <a:t>6</a:t>
            </a:r>
            <a:endParaRPr lang="en-US" altLang="ja-JP" sz="2800" dirty="0">
              <a:latin typeface="Arial" panose="020B0604020202020204" pitchFamily="34" charset="0"/>
              <a:ea typeface="ＭＳ Ｐゴシック" panose="020B0600070205080204" pitchFamily="50" charset="-128"/>
            </a:endParaRPr>
          </a:p>
        </p:txBody>
      </p:sp>
      <p:sp>
        <p:nvSpPr>
          <p:cNvPr id="2" name="文本框 1">
            <a:extLst>
              <a:ext uri="{FF2B5EF4-FFF2-40B4-BE49-F238E27FC236}">
                <a16:creationId xmlns:a16="http://schemas.microsoft.com/office/drawing/2014/main" id="{A5DBCEF1-6EFD-4DD1-99D7-79663B71B918}"/>
              </a:ext>
            </a:extLst>
          </p:cNvPr>
          <p:cNvSpPr txBox="1"/>
          <p:nvPr/>
        </p:nvSpPr>
        <p:spPr>
          <a:xfrm>
            <a:off x="1084440" y="1915858"/>
            <a:ext cx="10148816" cy="954107"/>
          </a:xfrm>
          <a:prstGeom prst="rect">
            <a:avLst/>
          </a:prstGeom>
          <a:noFill/>
        </p:spPr>
        <p:txBody>
          <a:bodyPr wrap="square" rtlCol="0">
            <a:spAutoFit/>
          </a:bodyPr>
          <a:lstStyle/>
          <a:p>
            <a:r>
              <a:rPr lang="en-US" altLang="ja-JP" sz="2800" b="1" u="sng" dirty="0"/>
              <a:t>John </a:t>
            </a:r>
            <a:r>
              <a:rPr lang="en-US" altLang="ja-JP" sz="2800" b="1" u="sng" dirty="0" smtClean="0"/>
              <a:t>Yamashita</a:t>
            </a:r>
            <a:r>
              <a:rPr lang="en-US" altLang="ja-JP" sz="2800" b="1" u="sng" baseline="30000" dirty="0" smtClean="0"/>
              <a:t>1,2</a:t>
            </a:r>
            <a:r>
              <a:rPr lang="en-US" altLang="ja-JP" sz="2800" b="1" u="sng" dirty="0" smtClean="0"/>
              <a:t>, Zhuang </a:t>
            </a:r>
            <a:r>
              <a:rPr lang="en-US" altLang="ja-JP" sz="2800" b="1" u="sng" dirty="0"/>
              <a:t>Kai </a:t>
            </a:r>
            <a:r>
              <a:rPr lang="en-US" altLang="ja-JP" sz="2800" b="1" u="sng" dirty="0" smtClean="0"/>
              <a:t>Wang</a:t>
            </a:r>
            <a:r>
              <a:rPr lang="en-US" altLang="ja-JP" sz="2800" b="1" u="sng" baseline="30000" dirty="0" smtClean="0"/>
              <a:t>2</a:t>
            </a:r>
            <a:r>
              <a:rPr lang="en-US" altLang="ja-JP" sz="2800" b="1" u="sng" dirty="0" smtClean="0"/>
              <a:t>, </a:t>
            </a:r>
            <a:r>
              <a:rPr lang="en-US" altLang="ja-JP" sz="2800" b="1" u="sng" dirty="0" err="1"/>
              <a:t>Yiqin</a:t>
            </a:r>
            <a:r>
              <a:rPr lang="en-US" altLang="ja-JP" sz="2800" b="1" u="sng" dirty="0"/>
              <a:t> </a:t>
            </a:r>
            <a:r>
              <a:rPr lang="en-US" altLang="ja-JP" sz="2800" b="1" u="sng" dirty="0" smtClean="0"/>
              <a:t>Sun</a:t>
            </a:r>
            <a:r>
              <a:rPr lang="en-US" altLang="ja-JP" sz="2800" b="1" u="sng" baseline="30000" dirty="0" smtClean="0"/>
              <a:t>2</a:t>
            </a:r>
            <a:r>
              <a:rPr lang="en-US" altLang="ja-JP" sz="2800" b="1" u="sng" dirty="0" smtClean="0"/>
              <a:t>, </a:t>
            </a:r>
            <a:r>
              <a:rPr lang="en-US" altLang="ja-JP" sz="2800" b="1" u="sng" dirty="0" err="1"/>
              <a:t>Tomoaki</a:t>
            </a:r>
            <a:r>
              <a:rPr lang="en-US" altLang="ja-JP" sz="2800" b="1" u="sng" dirty="0"/>
              <a:t> </a:t>
            </a:r>
            <a:r>
              <a:rPr lang="en-US" altLang="ja-JP" sz="2800" b="1" u="sng" dirty="0" smtClean="0"/>
              <a:t>Karaki</a:t>
            </a:r>
            <a:r>
              <a:rPr lang="en-US" altLang="ja-JP" sz="2800" b="1" u="sng" baseline="30000" dirty="0" smtClean="0"/>
              <a:t>2</a:t>
            </a:r>
            <a:r>
              <a:rPr lang="en-US" altLang="ja-JP" sz="2800" b="1" u="sng" dirty="0" smtClean="0"/>
              <a:t>, </a:t>
            </a:r>
            <a:r>
              <a:rPr lang="en-US" altLang="ja-JP" sz="2800" b="1" u="sng" dirty="0"/>
              <a:t>and Tadashi </a:t>
            </a:r>
            <a:r>
              <a:rPr lang="en-US" altLang="ja-JP" sz="2800" b="1" u="sng" dirty="0" smtClean="0"/>
              <a:t>Fujii</a:t>
            </a:r>
            <a:r>
              <a:rPr lang="en-US" altLang="ja-JP" sz="2800" b="1" u="sng" baseline="30000" dirty="0" smtClean="0"/>
              <a:t>2</a:t>
            </a:r>
            <a:r>
              <a:rPr lang="en-US" altLang="ja-JP" sz="2800" b="1" u="sng" dirty="0" smtClean="0"/>
              <a:t> </a:t>
            </a:r>
            <a:r>
              <a:rPr lang="en-US" altLang="ja-JP" sz="2800" dirty="0" smtClean="0"/>
              <a:t>(</a:t>
            </a:r>
            <a:r>
              <a:rPr lang="en-US" altLang="ja-JP" sz="2800" dirty="0" smtClean="0">
                <a:solidFill>
                  <a:srgbClr val="FF0000"/>
                </a:solidFill>
              </a:rPr>
              <a:t>contact mail: +++++@;;;.)</a:t>
            </a:r>
            <a:endParaRPr lang="ja-JP" altLang="ja-JP" sz="2800" dirty="0">
              <a:solidFill>
                <a:srgbClr val="FF0000"/>
              </a:solidFill>
            </a:endParaRPr>
          </a:p>
        </p:txBody>
      </p:sp>
      <p:sp>
        <p:nvSpPr>
          <p:cNvPr id="3" name="文本框 2">
            <a:extLst>
              <a:ext uri="{FF2B5EF4-FFF2-40B4-BE49-F238E27FC236}">
                <a16:creationId xmlns:a16="http://schemas.microsoft.com/office/drawing/2014/main" id="{CED85592-2CDE-4D3D-8ADF-3C62AA881D21}"/>
              </a:ext>
            </a:extLst>
          </p:cNvPr>
          <p:cNvSpPr txBox="1"/>
          <p:nvPr/>
        </p:nvSpPr>
        <p:spPr>
          <a:xfrm>
            <a:off x="1084440" y="5314625"/>
            <a:ext cx="9942894" cy="830997"/>
          </a:xfrm>
          <a:prstGeom prst="rect">
            <a:avLst/>
          </a:prstGeom>
          <a:noFill/>
        </p:spPr>
        <p:txBody>
          <a:bodyPr wrap="square" rtlCol="0">
            <a:spAutoFit/>
          </a:bodyPr>
          <a:lstStyle/>
          <a:p>
            <a:r>
              <a:rPr lang="en-US" altLang="ja-JP" sz="2400" baseline="30000" dirty="0"/>
              <a:t>1</a:t>
            </a:r>
            <a:r>
              <a:rPr lang="en-US" altLang="ja-JP" sz="2400" dirty="0"/>
              <a:t>North Carolina State University, Raleigh, NC 27695, United States</a:t>
            </a:r>
            <a:endParaRPr lang="ja-JP" altLang="ja-JP" sz="2400" dirty="0"/>
          </a:p>
          <a:p>
            <a:r>
              <a:rPr lang="en-US" altLang="ja-JP" sz="2400" baseline="30000" dirty="0"/>
              <a:t>2</a:t>
            </a:r>
            <a:r>
              <a:rPr lang="en-US" altLang="ja-JP" sz="2400" dirty="0"/>
              <a:t>Toyama Prefectural University, </a:t>
            </a:r>
            <a:r>
              <a:rPr lang="en-US" altLang="ja-JP" sz="2400" dirty="0" err="1"/>
              <a:t>Imizu</a:t>
            </a:r>
            <a:r>
              <a:rPr lang="en-US" altLang="ja-JP" sz="2400" dirty="0"/>
              <a:t>, Toyama 939-0398, Japan</a:t>
            </a:r>
            <a:endParaRPr lang="ja-JP" altLang="ja-JP" sz="2400" dirty="0"/>
          </a:p>
        </p:txBody>
      </p:sp>
      <p:pic>
        <p:nvPicPr>
          <p:cNvPr id="7" name="図 6"/>
          <p:cNvPicPr>
            <a:picLocks noChangeAspect="1"/>
          </p:cNvPicPr>
          <p:nvPr/>
        </p:nvPicPr>
        <p:blipFill>
          <a:blip r:embed="rId3"/>
          <a:stretch>
            <a:fillRect/>
          </a:stretch>
        </p:blipFill>
        <p:spPr>
          <a:xfrm>
            <a:off x="4277230" y="3146964"/>
            <a:ext cx="1529210" cy="2052017"/>
          </a:xfrm>
          <a:prstGeom prst="rect">
            <a:avLst/>
          </a:prstGeom>
        </p:spPr>
      </p:pic>
      <p:pic>
        <p:nvPicPr>
          <p:cNvPr id="14" name="図 13"/>
          <p:cNvPicPr>
            <a:picLocks noChangeAspect="1"/>
          </p:cNvPicPr>
          <p:nvPr/>
        </p:nvPicPr>
        <p:blipFill>
          <a:blip r:embed="rId4"/>
          <a:stretch>
            <a:fillRect/>
          </a:stretch>
        </p:blipFill>
        <p:spPr>
          <a:xfrm>
            <a:off x="1483887" y="3191755"/>
            <a:ext cx="2334452" cy="1920555"/>
          </a:xfrm>
          <a:prstGeom prst="rect">
            <a:avLst/>
          </a:prstGeom>
        </p:spPr>
      </p:pic>
      <p:sp>
        <p:nvSpPr>
          <p:cNvPr id="15" name="文本框 3">
            <a:extLst>
              <a:ext uri="{FF2B5EF4-FFF2-40B4-BE49-F238E27FC236}">
                <a16:creationId xmlns:a16="http://schemas.microsoft.com/office/drawing/2014/main" id="{A010A895-BB8B-402D-801F-06B920B17505}"/>
              </a:ext>
            </a:extLst>
          </p:cNvPr>
          <p:cNvSpPr txBox="1"/>
          <p:nvPr/>
        </p:nvSpPr>
        <p:spPr>
          <a:xfrm>
            <a:off x="657431" y="215099"/>
            <a:ext cx="10298017" cy="1754326"/>
          </a:xfrm>
          <a:prstGeom prst="rect">
            <a:avLst/>
          </a:prstGeom>
          <a:noFill/>
        </p:spPr>
        <p:txBody>
          <a:bodyPr wrap="square" rtlCol="0">
            <a:spAutoFit/>
          </a:bodyPr>
          <a:lstStyle/>
          <a:p>
            <a:pPr algn="ctr"/>
            <a:r>
              <a:rPr lang="en-US" altLang="ja-JP" sz="3600" b="1" dirty="0" smtClean="0">
                <a:solidFill>
                  <a:srgbClr val="0000FF"/>
                </a:solidFill>
              </a:rPr>
              <a:t>Invited-talk Title Page Example:</a:t>
            </a:r>
          </a:p>
          <a:p>
            <a:pPr algn="ctr"/>
            <a:r>
              <a:rPr lang="en-US" altLang="ja-JP" sz="3600" b="1" dirty="0" smtClean="0">
                <a:solidFill>
                  <a:srgbClr val="0000FF"/>
                </a:solidFill>
              </a:rPr>
              <a:t> </a:t>
            </a:r>
            <a:r>
              <a:rPr lang="en-US" altLang="ja-JP" sz="3600" b="1" u="sng" dirty="0" smtClean="0">
                <a:solidFill>
                  <a:srgbClr val="FF0000"/>
                </a:solidFill>
              </a:rPr>
              <a:t>I-2</a:t>
            </a:r>
            <a:r>
              <a:rPr lang="en-US" altLang="ja-JP" sz="3600" b="1" dirty="0" smtClean="0">
                <a:solidFill>
                  <a:srgbClr val="0000FF"/>
                </a:solidFill>
              </a:rPr>
              <a:t>, </a:t>
            </a:r>
            <a:r>
              <a:rPr lang="en-US" altLang="ja-JP" sz="3600" b="1" dirty="0">
                <a:solidFill>
                  <a:srgbClr val="0000FF"/>
                </a:solidFill>
              </a:rPr>
              <a:t>Effect of AC and DC poling on aging rate of (1-x)</a:t>
            </a:r>
            <a:r>
              <a:rPr lang="en-US" altLang="ja-JP" sz="3600" b="1" dirty="0" err="1">
                <a:solidFill>
                  <a:srgbClr val="0000FF"/>
                </a:solidFill>
              </a:rPr>
              <a:t>Pb</a:t>
            </a:r>
            <a:r>
              <a:rPr lang="en-US" altLang="ja-JP" sz="3600" b="1" dirty="0">
                <a:solidFill>
                  <a:srgbClr val="0000FF"/>
                </a:solidFill>
              </a:rPr>
              <a:t>(Mg</a:t>
            </a:r>
            <a:r>
              <a:rPr lang="en-US" altLang="ja-JP" sz="3600" b="1" baseline="-25000" dirty="0">
                <a:solidFill>
                  <a:srgbClr val="0000FF"/>
                </a:solidFill>
              </a:rPr>
              <a:t>1/3</a:t>
            </a:r>
            <a:r>
              <a:rPr lang="en-US" altLang="ja-JP" sz="3600" b="1" dirty="0">
                <a:solidFill>
                  <a:srgbClr val="0000FF"/>
                </a:solidFill>
              </a:rPr>
              <a:t>Nb</a:t>
            </a:r>
            <a:r>
              <a:rPr lang="en-US" altLang="ja-JP" sz="3600" b="1" baseline="-25000" dirty="0">
                <a:solidFill>
                  <a:srgbClr val="0000FF"/>
                </a:solidFill>
              </a:rPr>
              <a:t>2/3</a:t>
            </a:r>
            <a:r>
              <a:rPr lang="en-US" altLang="ja-JP" sz="3600" b="1" dirty="0">
                <a:solidFill>
                  <a:srgbClr val="0000FF"/>
                </a:solidFill>
              </a:rPr>
              <a:t>)O</a:t>
            </a:r>
            <a:r>
              <a:rPr lang="en-US" altLang="ja-JP" sz="3600" b="1" baseline="-25000" dirty="0">
                <a:solidFill>
                  <a:srgbClr val="0000FF"/>
                </a:solidFill>
              </a:rPr>
              <a:t>3</a:t>
            </a:r>
            <a:r>
              <a:rPr lang="en-US" altLang="ja-JP" sz="3600" b="1" dirty="0">
                <a:solidFill>
                  <a:srgbClr val="0000FF"/>
                </a:solidFill>
              </a:rPr>
              <a:t>-xPbTiO</a:t>
            </a:r>
            <a:r>
              <a:rPr lang="en-US" altLang="ja-JP" sz="3600" b="1" baseline="-25000" dirty="0">
                <a:solidFill>
                  <a:srgbClr val="0000FF"/>
                </a:solidFill>
              </a:rPr>
              <a:t>3</a:t>
            </a:r>
            <a:r>
              <a:rPr lang="en-US" altLang="ja-JP" sz="3600" b="1" dirty="0">
                <a:solidFill>
                  <a:srgbClr val="0000FF"/>
                </a:solidFill>
              </a:rPr>
              <a:t> single crystal</a:t>
            </a:r>
            <a:endParaRPr lang="ja-JP" altLang="ja-JP" sz="3600" dirty="0">
              <a:solidFill>
                <a:srgbClr val="0000FF"/>
              </a:solidFill>
            </a:endParaRPr>
          </a:p>
        </p:txBody>
      </p:sp>
      <p:sp>
        <p:nvSpPr>
          <p:cNvPr id="16" name="四角形吹き出し 15"/>
          <p:cNvSpPr/>
          <p:nvPr/>
        </p:nvSpPr>
        <p:spPr>
          <a:xfrm>
            <a:off x="6288191" y="3109019"/>
            <a:ext cx="5010959" cy="2103503"/>
          </a:xfrm>
          <a:prstGeom prst="wedgeRectCallout">
            <a:avLst>
              <a:gd name="adj1" fmla="val -22925"/>
              <a:gd name="adj2" fmla="val -6464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407611" y="3191755"/>
            <a:ext cx="4825645" cy="1938992"/>
          </a:xfrm>
          <a:prstGeom prst="rect">
            <a:avLst/>
          </a:prstGeom>
          <a:noFill/>
        </p:spPr>
        <p:txBody>
          <a:bodyPr wrap="square" rtlCol="0">
            <a:spAutoFit/>
          </a:bodyPr>
          <a:lstStyle/>
          <a:p>
            <a:r>
              <a:rPr kumimoji="1" lang="en-US" altLang="ja-JP" sz="2000" dirty="0" smtClean="0"/>
              <a:t>(1) Put invited-talk number on the top line</a:t>
            </a:r>
          </a:p>
          <a:p>
            <a:endParaRPr kumimoji="1" lang="en-US" altLang="ja-JP" sz="2000" dirty="0"/>
          </a:p>
          <a:p>
            <a:r>
              <a:rPr kumimoji="1" lang="en-US" altLang="ja-JP" sz="2000" dirty="0" smtClean="0"/>
              <a:t>(2) Add contact e mail address for future Q&amp;A.</a:t>
            </a:r>
          </a:p>
          <a:p>
            <a:endParaRPr kumimoji="1" lang="en-US" altLang="ja-JP" sz="2000" dirty="0"/>
          </a:p>
          <a:p>
            <a:r>
              <a:rPr kumimoji="1" lang="en-US" altLang="ja-JP" sz="2000" dirty="0" smtClean="0"/>
              <a:t>(3) Add top author face photos</a:t>
            </a:r>
            <a:endParaRPr kumimoji="1" lang="ja-JP" altLang="en-US" sz="2000" dirty="0"/>
          </a:p>
        </p:txBody>
      </p:sp>
    </p:spTree>
    <p:extLst>
      <p:ext uri="{BB962C8B-B14F-4D97-AF65-F5344CB8AC3E}">
        <p14:creationId xmlns:p14="http://schemas.microsoft.com/office/powerpoint/2010/main" val="3756956279"/>
      </p:ext>
    </p:extLst>
  </p:cSld>
  <p:clrMapOvr>
    <a:masterClrMapping/>
  </p:clrMapOvr>
  <mc:AlternateContent xmlns:mc="http://schemas.openxmlformats.org/markup-compatibility/2006" xmlns:p14="http://schemas.microsoft.com/office/powerpoint/2010/main">
    <mc:Choice Requires="p14">
      <p:transition spd="slow" p14:dur="2000" advTm="1810"/>
    </mc:Choice>
    <mc:Fallback xmlns="">
      <p:transition spd="slow" advTm="181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スライド番号プレースホルダー 1">
            <a:extLst>
              <a:ext uri="{FF2B5EF4-FFF2-40B4-BE49-F238E27FC236}">
                <a16:creationId xmlns:a16="http://schemas.microsoft.com/office/drawing/2014/main" id="{76DD9229-DBBF-4067-A445-03BCB6C38285}"/>
              </a:ext>
            </a:extLst>
          </p:cNvPr>
          <p:cNvSpPr txBox="1">
            <a:spLocks/>
          </p:cNvSpPr>
          <p:nvPr/>
        </p:nvSpPr>
        <p:spPr bwMode="auto">
          <a:xfrm>
            <a:off x="11201400" y="141140"/>
            <a:ext cx="663766" cy="52321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lstStyle>
            <a:defPPr>
              <a:defRPr lang="ja-JP"/>
            </a:defPPr>
            <a:lvl1pPr marL="0" algn="r" defTabSz="914400" rtl="0" eaLnBrk="1" latinLnBrk="0" hangingPunct="1">
              <a:defRPr kumimoji="1" sz="2117" kern="1200">
                <a:solidFill>
                  <a:schemeClr val="tx1"/>
                </a:solidFill>
                <a:latin typeface="Helvetica" panose="020B0604020202020204" pitchFamily="34" charset="0"/>
                <a:ea typeface="+mn-ea"/>
                <a:cs typeface="+mn-cs"/>
              </a:defRPr>
            </a:lvl1pPr>
            <a:lvl2pPr marL="786264" indent="-302409" algn="l" defTabSz="914400" rtl="0" eaLnBrk="1" latinLnBrk="0" hangingPunct="1">
              <a:defRPr kumimoji="1" sz="2117" kern="1200">
                <a:solidFill>
                  <a:schemeClr val="tx1"/>
                </a:solidFill>
                <a:latin typeface="Helvetica" panose="020B0604020202020204" pitchFamily="34" charset="0"/>
                <a:ea typeface="+mn-ea"/>
                <a:cs typeface="+mn-cs"/>
              </a:defRPr>
            </a:lvl2pPr>
            <a:lvl3pPr marL="1209637" indent="-241927" algn="l" defTabSz="914400" rtl="0" eaLnBrk="1" latinLnBrk="0" hangingPunct="1">
              <a:defRPr kumimoji="1" sz="2117" kern="1200">
                <a:solidFill>
                  <a:schemeClr val="tx1"/>
                </a:solidFill>
                <a:latin typeface="Helvetica" panose="020B0604020202020204" pitchFamily="34" charset="0"/>
                <a:ea typeface="+mn-ea"/>
                <a:cs typeface="+mn-cs"/>
              </a:defRPr>
            </a:lvl3pPr>
            <a:lvl4pPr marL="1693492" indent="-241927" algn="l" defTabSz="914400" rtl="0" eaLnBrk="1" latinLnBrk="0" hangingPunct="1">
              <a:defRPr kumimoji="1" sz="2117" kern="1200">
                <a:solidFill>
                  <a:schemeClr val="tx1"/>
                </a:solidFill>
                <a:latin typeface="Helvetica" panose="020B0604020202020204" pitchFamily="34" charset="0"/>
                <a:ea typeface="+mn-ea"/>
                <a:cs typeface="+mn-cs"/>
              </a:defRPr>
            </a:lvl4pPr>
            <a:lvl5pPr marL="2177346" indent="-241927" algn="l" defTabSz="914400" rtl="0" eaLnBrk="1" latinLnBrk="0" hangingPunct="1">
              <a:defRPr kumimoji="1" sz="2117" kern="1200">
                <a:solidFill>
                  <a:schemeClr val="tx1"/>
                </a:solidFill>
                <a:latin typeface="Helvetica" panose="020B0604020202020204" pitchFamily="34" charset="0"/>
                <a:ea typeface="+mn-ea"/>
                <a:cs typeface="+mn-cs"/>
              </a:defRPr>
            </a:lvl5pPr>
            <a:lvl6pPr marL="2661201"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6pPr>
            <a:lvl7pPr marL="3145056"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7pPr>
            <a:lvl8pPr marL="3628911"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8pPr>
            <a:lvl9pPr marL="4112765"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9pPr>
          </a:lstStyle>
          <a:p>
            <a:r>
              <a:rPr lang="en-US" altLang="ja-JP" sz="2800" dirty="0" smtClean="0">
                <a:latin typeface="Arial" panose="020B0604020202020204" pitchFamily="34" charset="0"/>
                <a:ea typeface="ＭＳ Ｐゴシック" panose="020B0600070205080204" pitchFamily="50" charset="-128"/>
              </a:rPr>
              <a:t>7</a:t>
            </a:r>
            <a:endParaRPr lang="en-US" altLang="ja-JP" sz="2800" dirty="0">
              <a:latin typeface="Arial" panose="020B0604020202020204" pitchFamily="34" charset="0"/>
              <a:ea typeface="ＭＳ Ｐゴシック" panose="020B0600070205080204" pitchFamily="50" charset="-128"/>
            </a:endParaRPr>
          </a:p>
        </p:txBody>
      </p:sp>
      <p:sp>
        <p:nvSpPr>
          <p:cNvPr id="4" name="テキスト ボックス 3"/>
          <p:cNvSpPr txBox="1"/>
          <p:nvPr/>
        </p:nvSpPr>
        <p:spPr>
          <a:xfrm>
            <a:off x="697230" y="1477255"/>
            <a:ext cx="11025847" cy="4524315"/>
          </a:xfrm>
          <a:prstGeom prst="rect">
            <a:avLst/>
          </a:prstGeom>
          <a:noFill/>
        </p:spPr>
        <p:txBody>
          <a:bodyPr wrap="square" rtlCol="0">
            <a:spAutoFit/>
          </a:bodyPr>
          <a:lstStyle/>
          <a:p>
            <a:r>
              <a:rPr kumimoji="1" lang="en-US" altLang="ja-JP" sz="3600" dirty="0" smtClean="0"/>
              <a:t>(1) Make your invited talk within 20 PPT pages.</a:t>
            </a:r>
          </a:p>
          <a:p>
            <a:endParaRPr kumimoji="1" lang="en-US" altLang="ja-JP" sz="3600" dirty="0"/>
          </a:p>
          <a:p>
            <a:r>
              <a:rPr kumimoji="1" lang="en-US" altLang="ja-JP" sz="3600" dirty="0" smtClean="0"/>
              <a:t>(2) </a:t>
            </a:r>
            <a:r>
              <a:rPr kumimoji="1" lang="en-US" altLang="ja-JP" sz="3600" dirty="0" smtClean="0">
                <a:solidFill>
                  <a:srgbClr val="FF0000"/>
                </a:solidFill>
              </a:rPr>
              <a:t>Make the MP4 video less than 14 min and </a:t>
            </a:r>
            <a:r>
              <a:rPr kumimoji="1" lang="en-US" altLang="ja-JP" sz="3600" dirty="0" smtClean="0">
                <a:solidFill>
                  <a:srgbClr val="FF0000"/>
                </a:solidFill>
              </a:rPr>
              <a:t>100 </a:t>
            </a:r>
            <a:r>
              <a:rPr kumimoji="1" lang="en-US" altLang="ja-JP" sz="3600" dirty="0" smtClean="0">
                <a:solidFill>
                  <a:srgbClr val="FF0000"/>
                </a:solidFill>
              </a:rPr>
              <a:t>M bytes</a:t>
            </a:r>
          </a:p>
          <a:p>
            <a:endParaRPr kumimoji="1" lang="en-US" altLang="ja-JP" sz="3600" dirty="0" smtClean="0"/>
          </a:p>
          <a:p>
            <a:r>
              <a:rPr kumimoji="1" lang="en-US" altLang="ja-JP" sz="3600" dirty="0" smtClean="0"/>
              <a:t>(3) Send the video from </a:t>
            </a:r>
            <a:r>
              <a:rPr kumimoji="1" lang="en-US" altLang="ja-JP" sz="3600" u="sng" dirty="0" smtClean="0">
                <a:solidFill>
                  <a:srgbClr val="FF0000"/>
                </a:solidFill>
              </a:rPr>
              <a:t>Dec. 20, 2020 to Jan. 04, 2021 </a:t>
            </a:r>
            <a:r>
              <a:rPr kumimoji="1" lang="en-US" altLang="ja-JP" sz="3600" dirty="0" smtClean="0"/>
              <a:t>JP/KE time to following web site or e mail address.</a:t>
            </a:r>
          </a:p>
          <a:p>
            <a:endParaRPr kumimoji="1" lang="en-US" altLang="ja-JP" sz="3600" dirty="0" smtClean="0"/>
          </a:p>
          <a:p>
            <a:r>
              <a:rPr kumimoji="1" lang="en-US" altLang="ja-JP" sz="3600" dirty="0"/>
              <a:t>The web site or e-mail address will be noticed by Dec. 15.</a:t>
            </a:r>
            <a:endParaRPr kumimoji="1" lang="ja-JP" altLang="en-US" sz="2000" dirty="0"/>
          </a:p>
        </p:txBody>
      </p:sp>
      <p:sp>
        <p:nvSpPr>
          <p:cNvPr id="5" name="文本框 93">
            <a:extLst>
              <a:ext uri="{FF2B5EF4-FFF2-40B4-BE49-F238E27FC236}">
                <a16:creationId xmlns:a16="http://schemas.microsoft.com/office/drawing/2014/main" id="{1E679D2B-AB36-4906-A476-E11DBE6B1525}"/>
              </a:ext>
            </a:extLst>
          </p:cNvPr>
          <p:cNvSpPr txBox="1"/>
          <p:nvPr/>
        </p:nvSpPr>
        <p:spPr>
          <a:xfrm>
            <a:off x="4143737" y="354723"/>
            <a:ext cx="3102015" cy="645113"/>
          </a:xfrm>
          <a:prstGeom prst="rect">
            <a:avLst/>
          </a:prstGeom>
          <a:noFill/>
        </p:spPr>
        <p:txBody>
          <a:bodyPr wrap="square" rtlCol="0">
            <a:spAutoFit/>
          </a:bodyPr>
          <a:lstStyle/>
          <a:p>
            <a:pPr>
              <a:lnSpc>
                <a:spcPct val="107000"/>
              </a:lnSpc>
              <a:spcAft>
                <a:spcPts val="0"/>
              </a:spcAft>
            </a:pPr>
            <a:r>
              <a:rPr lang="en-US" altLang="ja-JP" sz="3600" b="1" dirty="0" smtClean="0">
                <a:solidFill>
                  <a:srgbClr val="0000FD"/>
                </a:solidFill>
                <a:latin typeface="Times New Roman" panose="02020603050405020304" pitchFamily="18" charset="0"/>
                <a:ea typeface="Times New Roman" panose="02020603050405020304" pitchFamily="18" charset="0"/>
                <a:cs typeface="Times New Roman" panose="02020603050405020304" pitchFamily="18" charset="0"/>
              </a:rPr>
              <a:t>Invited-talk</a:t>
            </a:r>
            <a:endParaRPr lang="en-US" altLang="ja-JP" sz="3600" b="1" dirty="0">
              <a:solidFill>
                <a:srgbClr val="0000FD"/>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2805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スライド番号プレースホルダー 1">
            <a:extLst>
              <a:ext uri="{FF2B5EF4-FFF2-40B4-BE49-F238E27FC236}">
                <a16:creationId xmlns:a16="http://schemas.microsoft.com/office/drawing/2014/main" id="{76DD9229-DBBF-4067-A445-03BCB6C38285}"/>
              </a:ext>
            </a:extLst>
          </p:cNvPr>
          <p:cNvSpPr txBox="1">
            <a:spLocks/>
          </p:cNvSpPr>
          <p:nvPr/>
        </p:nvSpPr>
        <p:spPr bwMode="auto">
          <a:xfrm>
            <a:off x="11201400" y="141140"/>
            <a:ext cx="663766" cy="52321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lstStyle>
            <a:defPPr>
              <a:defRPr lang="ja-JP"/>
            </a:defPPr>
            <a:lvl1pPr marL="0" algn="r" defTabSz="914400" rtl="0" eaLnBrk="1" latinLnBrk="0" hangingPunct="1">
              <a:defRPr kumimoji="1" sz="2117" kern="1200">
                <a:solidFill>
                  <a:schemeClr val="tx1"/>
                </a:solidFill>
                <a:latin typeface="Helvetica" panose="020B0604020202020204" pitchFamily="34" charset="0"/>
                <a:ea typeface="+mn-ea"/>
                <a:cs typeface="+mn-cs"/>
              </a:defRPr>
            </a:lvl1pPr>
            <a:lvl2pPr marL="786264" indent="-302409" algn="l" defTabSz="914400" rtl="0" eaLnBrk="1" latinLnBrk="0" hangingPunct="1">
              <a:defRPr kumimoji="1" sz="2117" kern="1200">
                <a:solidFill>
                  <a:schemeClr val="tx1"/>
                </a:solidFill>
                <a:latin typeface="Helvetica" panose="020B0604020202020204" pitchFamily="34" charset="0"/>
                <a:ea typeface="+mn-ea"/>
                <a:cs typeface="+mn-cs"/>
              </a:defRPr>
            </a:lvl2pPr>
            <a:lvl3pPr marL="1209637" indent="-241927" algn="l" defTabSz="914400" rtl="0" eaLnBrk="1" latinLnBrk="0" hangingPunct="1">
              <a:defRPr kumimoji="1" sz="2117" kern="1200">
                <a:solidFill>
                  <a:schemeClr val="tx1"/>
                </a:solidFill>
                <a:latin typeface="Helvetica" panose="020B0604020202020204" pitchFamily="34" charset="0"/>
                <a:ea typeface="+mn-ea"/>
                <a:cs typeface="+mn-cs"/>
              </a:defRPr>
            </a:lvl3pPr>
            <a:lvl4pPr marL="1693492" indent="-241927" algn="l" defTabSz="914400" rtl="0" eaLnBrk="1" latinLnBrk="0" hangingPunct="1">
              <a:defRPr kumimoji="1" sz="2117" kern="1200">
                <a:solidFill>
                  <a:schemeClr val="tx1"/>
                </a:solidFill>
                <a:latin typeface="Helvetica" panose="020B0604020202020204" pitchFamily="34" charset="0"/>
                <a:ea typeface="+mn-ea"/>
                <a:cs typeface="+mn-cs"/>
              </a:defRPr>
            </a:lvl4pPr>
            <a:lvl5pPr marL="2177346" indent="-241927" algn="l" defTabSz="914400" rtl="0" eaLnBrk="1" latinLnBrk="0" hangingPunct="1">
              <a:defRPr kumimoji="1" sz="2117" kern="1200">
                <a:solidFill>
                  <a:schemeClr val="tx1"/>
                </a:solidFill>
                <a:latin typeface="Helvetica" panose="020B0604020202020204" pitchFamily="34" charset="0"/>
                <a:ea typeface="+mn-ea"/>
                <a:cs typeface="+mn-cs"/>
              </a:defRPr>
            </a:lvl5pPr>
            <a:lvl6pPr marL="2661201"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6pPr>
            <a:lvl7pPr marL="3145056"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7pPr>
            <a:lvl8pPr marL="3628911"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8pPr>
            <a:lvl9pPr marL="4112765"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9pPr>
          </a:lstStyle>
          <a:p>
            <a:r>
              <a:rPr lang="en-US" altLang="ja-JP" sz="2800" dirty="0" smtClean="0">
                <a:latin typeface="Arial" panose="020B0604020202020204" pitchFamily="34" charset="0"/>
                <a:ea typeface="ＭＳ Ｐゴシック" panose="020B0600070205080204" pitchFamily="50" charset="-128"/>
              </a:rPr>
              <a:t>8</a:t>
            </a:r>
            <a:endParaRPr lang="en-US" altLang="ja-JP" sz="2800" dirty="0">
              <a:latin typeface="Arial" panose="020B0604020202020204" pitchFamily="34" charset="0"/>
              <a:ea typeface="ＭＳ Ｐゴシック" panose="020B0600070205080204" pitchFamily="50" charset="-128"/>
            </a:endParaRPr>
          </a:p>
        </p:txBody>
      </p:sp>
      <p:sp>
        <p:nvSpPr>
          <p:cNvPr id="4" name="テキスト ボックス 3"/>
          <p:cNvSpPr txBox="1"/>
          <p:nvPr/>
        </p:nvSpPr>
        <p:spPr>
          <a:xfrm>
            <a:off x="910986" y="904051"/>
            <a:ext cx="10836053" cy="5509200"/>
          </a:xfrm>
          <a:prstGeom prst="rect">
            <a:avLst/>
          </a:prstGeom>
          <a:noFill/>
        </p:spPr>
        <p:txBody>
          <a:bodyPr wrap="square" rtlCol="0">
            <a:spAutoFit/>
          </a:bodyPr>
          <a:lstStyle/>
          <a:p>
            <a:pPr marL="742950" indent="-742950">
              <a:buAutoNum type="arabicParenBoth"/>
            </a:pPr>
            <a:r>
              <a:rPr kumimoji="1" lang="en-US" altLang="ja-JP" sz="3200" dirty="0" smtClean="0"/>
              <a:t>Name </a:t>
            </a:r>
            <a:r>
              <a:rPr kumimoji="1" lang="en-US" altLang="ja-JP" sz="3200" dirty="0" smtClean="0"/>
              <a:t>of video </a:t>
            </a:r>
            <a:r>
              <a:rPr kumimoji="1" lang="en-US" altLang="ja-JP" sz="3200" dirty="0" smtClean="0"/>
              <a:t>file should </a:t>
            </a:r>
            <a:r>
              <a:rPr kumimoji="1" lang="en-US" altLang="ja-JP" sz="3200" dirty="0" smtClean="0"/>
              <a:t>be as shown in below:</a:t>
            </a:r>
          </a:p>
          <a:p>
            <a:r>
              <a:rPr kumimoji="1" lang="en-US" altLang="ja-JP" sz="3200" dirty="0" smtClean="0"/>
              <a:t>   </a:t>
            </a:r>
            <a:r>
              <a:rPr kumimoji="1" lang="en-US" altLang="ja-JP" sz="3200" dirty="0" smtClean="0">
                <a:solidFill>
                  <a:srgbClr val="FF0000"/>
                </a:solidFill>
              </a:rPr>
              <a:t>Present </a:t>
            </a:r>
            <a:r>
              <a:rPr kumimoji="1" lang="en-US" altLang="ja-JP" sz="3200" dirty="0">
                <a:solidFill>
                  <a:srgbClr val="FF0000"/>
                </a:solidFill>
              </a:rPr>
              <a:t># full name affirmation country </a:t>
            </a:r>
            <a:r>
              <a:rPr kumimoji="1" lang="en-US" altLang="ja-JP" sz="3200" dirty="0" smtClean="0">
                <a:solidFill>
                  <a:srgbClr val="FF0000"/>
                </a:solidFill>
              </a:rPr>
              <a:t>code.mp4</a:t>
            </a:r>
            <a:endParaRPr kumimoji="1" lang="en-US" altLang="ja-JP" sz="3200" dirty="0">
              <a:solidFill>
                <a:srgbClr val="FF0000"/>
              </a:solidFill>
            </a:endParaRPr>
          </a:p>
          <a:p>
            <a:pPr marL="742950" indent="-742950">
              <a:buAutoNum type="arabicParenBoth"/>
            </a:pPr>
            <a:endParaRPr kumimoji="1" lang="en-US" altLang="ja-JP" sz="3200" dirty="0"/>
          </a:p>
          <a:p>
            <a:pPr marL="742950" indent="-742950">
              <a:buAutoNum type="arabicParenBoth"/>
            </a:pPr>
            <a:r>
              <a:rPr kumimoji="1" lang="en-US" altLang="ja-JP" sz="3200" dirty="0" smtClean="0"/>
              <a:t>Invited-talk example:</a:t>
            </a:r>
          </a:p>
          <a:p>
            <a:r>
              <a:rPr kumimoji="1" lang="en-US" altLang="ja-JP" sz="3200" dirty="0" smtClean="0"/>
              <a:t>        I-1 </a:t>
            </a:r>
            <a:r>
              <a:rPr kumimoji="1" lang="en-US" altLang="ja-JP" sz="3200" dirty="0" err="1" smtClean="0"/>
              <a:t>Chengtao</a:t>
            </a:r>
            <a:r>
              <a:rPr kumimoji="1" lang="en-US" altLang="ja-JP" sz="3200" dirty="0" smtClean="0"/>
              <a:t> Luo NCSUUS.mp4</a:t>
            </a:r>
            <a:endParaRPr kumimoji="1" lang="en-US" altLang="ja-JP" sz="3200" dirty="0"/>
          </a:p>
          <a:p>
            <a:pPr marL="742950" indent="-742950">
              <a:buAutoNum type="arabicParenBoth"/>
            </a:pPr>
            <a:endParaRPr kumimoji="1" lang="en-US" altLang="ja-JP" sz="3200" dirty="0" smtClean="0"/>
          </a:p>
          <a:p>
            <a:r>
              <a:rPr kumimoji="1" lang="en-US" altLang="ja-JP" sz="3200" dirty="0" smtClean="0"/>
              <a:t>(2) Oral-talk </a:t>
            </a:r>
            <a:r>
              <a:rPr kumimoji="1" lang="en-US" altLang="ja-JP" sz="3200" dirty="0"/>
              <a:t>example:</a:t>
            </a:r>
          </a:p>
          <a:p>
            <a:r>
              <a:rPr kumimoji="1" lang="en-US" altLang="ja-JP" sz="3200" dirty="0" smtClean="0"/>
              <a:t>       O-6 Cong Luo SITCN.mp4</a:t>
            </a:r>
          </a:p>
          <a:p>
            <a:endParaRPr kumimoji="1" lang="en-US" altLang="ja-JP" sz="3200" dirty="0"/>
          </a:p>
          <a:p>
            <a:r>
              <a:rPr kumimoji="1" lang="en-US" altLang="ja-JP" sz="3200" dirty="0" smtClean="0"/>
              <a:t>(3) Short-presentation </a:t>
            </a:r>
            <a:r>
              <a:rPr kumimoji="1" lang="en-US" altLang="ja-JP" sz="3200" dirty="0"/>
              <a:t>example:</a:t>
            </a:r>
          </a:p>
          <a:p>
            <a:r>
              <a:rPr kumimoji="1" lang="en-US" altLang="ja-JP" sz="3200" dirty="0" smtClean="0"/>
              <a:t>       SP-2 </a:t>
            </a:r>
            <a:r>
              <a:rPr kumimoji="1" lang="en-US" altLang="ja-JP" sz="3200" dirty="0"/>
              <a:t>Zhuang Kai </a:t>
            </a:r>
            <a:r>
              <a:rPr kumimoji="1" lang="en-US" altLang="ja-JP" sz="3200" dirty="0" smtClean="0"/>
              <a:t>Wang TPUJP.mp4</a:t>
            </a:r>
            <a:endParaRPr kumimoji="1" lang="ja-JP" altLang="en-US" sz="2000" dirty="0"/>
          </a:p>
        </p:txBody>
      </p:sp>
      <p:sp>
        <p:nvSpPr>
          <p:cNvPr id="5" name="文本框 93">
            <a:extLst>
              <a:ext uri="{FF2B5EF4-FFF2-40B4-BE49-F238E27FC236}">
                <a16:creationId xmlns:a16="http://schemas.microsoft.com/office/drawing/2014/main" id="{1E679D2B-AB36-4906-A476-E11DBE6B1525}"/>
              </a:ext>
            </a:extLst>
          </p:cNvPr>
          <p:cNvSpPr txBox="1"/>
          <p:nvPr/>
        </p:nvSpPr>
        <p:spPr>
          <a:xfrm>
            <a:off x="3196383" y="321797"/>
            <a:ext cx="5274583" cy="685124"/>
          </a:xfrm>
          <a:prstGeom prst="rect">
            <a:avLst/>
          </a:prstGeom>
          <a:noFill/>
        </p:spPr>
        <p:txBody>
          <a:bodyPr wrap="square" rtlCol="0">
            <a:spAutoFit/>
          </a:bodyPr>
          <a:lstStyle/>
          <a:p>
            <a:pPr>
              <a:lnSpc>
                <a:spcPct val="107000"/>
              </a:lnSpc>
              <a:spcAft>
                <a:spcPts val="0"/>
              </a:spcAft>
            </a:pPr>
            <a:r>
              <a:rPr lang="en-US" altLang="ja-JP" sz="3600" b="1" dirty="0" smtClean="0">
                <a:solidFill>
                  <a:srgbClr val="0000FD"/>
                </a:solidFill>
                <a:latin typeface="Times New Roman" panose="02020603050405020304" pitchFamily="18" charset="0"/>
                <a:ea typeface="Times New Roman" panose="02020603050405020304" pitchFamily="18" charset="0"/>
                <a:cs typeface="Times New Roman" panose="02020603050405020304" pitchFamily="18" charset="0"/>
              </a:rPr>
              <a:t>Important 1:  File name</a:t>
            </a:r>
            <a:endParaRPr lang="en-US" altLang="ja-JP" sz="3600" b="1" dirty="0">
              <a:solidFill>
                <a:srgbClr val="0000FD"/>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4963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スライド番号プレースホルダー 1">
            <a:extLst>
              <a:ext uri="{FF2B5EF4-FFF2-40B4-BE49-F238E27FC236}">
                <a16:creationId xmlns:a16="http://schemas.microsoft.com/office/drawing/2014/main" id="{76DD9229-DBBF-4067-A445-03BCB6C38285}"/>
              </a:ext>
            </a:extLst>
          </p:cNvPr>
          <p:cNvSpPr txBox="1">
            <a:spLocks/>
          </p:cNvSpPr>
          <p:nvPr/>
        </p:nvSpPr>
        <p:spPr bwMode="auto">
          <a:xfrm>
            <a:off x="11201400" y="141140"/>
            <a:ext cx="663766" cy="52321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lstStyle>
            <a:defPPr>
              <a:defRPr lang="ja-JP"/>
            </a:defPPr>
            <a:lvl1pPr marL="0" algn="r" defTabSz="914400" rtl="0" eaLnBrk="1" latinLnBrk="0" hangingPunct="1">
              <a:defRPr kumimoji="1" sz="2117" kern="1200">
                <a:solidFill>
                  <a:schemeClr val="tx1"/>
                </a:solidFill>
                <a:latin typeface="Helvetica" panose="020B0604020202020204" pitchFamily="34" charset="0"/>
                <a:ea typeface="+mn-ea"/>
                <a:cs typeface="+mn-cs"/>
              </a:defRPr>
            </a:lvl1pPr>
            <a:lvl2pPr marL="786264" indent="-302409" algn="l" defTabSz="914400" rtl="0" eaLnBrk="1" latinLnBrk="0" hangingPunct="1">
              <a:defRPr kumimoji="1" sz="2117" kern="1200">
                <a:solidFill>
                  <a:schemeClr val="tx1"/>
                </a:solidFill>
                <a:latin typeface="Helvetica" panose="020B0604020202020204" pitchFamily="34" charset="0"/>
                <a:ea typeface="+mn-ea"/>
                <a:cs typeface="+mn-cs"/>
              </a:defRPr>
            </a:lvl2pPr>
            <a:lvl3pPr marL="1209637" indent="-241927" algn="l" defTabSz="914400" rtl="0" eaLnBrk="1" latinLnBrk="0" hangingPunct="1">
              <a:defRPr kumimoji="1" sz="2117" kern="1200">
                <a:solidFill>
                  <a:schemeClr val="tx1"/>
                </a:solidFill>
                <a:latin typeface="Helvetica" panose="020B0604020202020204" pitchFamily="34" charset="0"/>
                <a:ea typeface="+mn-ea"/>
                <a:cs typeface="+mn-cs"/>
              </a:defRPr>
            </a:lvl3pPr>
            <a:lvl4pPr marL="1693492" indent="-241927" algn="l" defTabSz="914400" rtl="0" eaLnBrk="1" latinLnBrk="0" hangingPunct="1">
              <a:defRPr kumimoji="1" sz="2117" kern="1200">
                <a:solidFill>
                  <a:schemeClr val="tx1"/>
                </a:solidFill>
                <a:latin typeface="Helvetica" panose="020B0604020202020204" pitchFamily="34" charset="0"/>
                <a:ea typeface="+mn-ea"/>
                <a:cs typeface="+mn-cs"/>
              </a:defRPr>
            </a:lvl4pPr>
            <a:lvl5pPr marL="2177346" indent="-241927" algn="l" defTabSz="914400" rtl="0" eaLnBrk="1" latinLnBrk="0" hangingPunct="1">
              <a:defRPr kumimoji="1" sz="2117" kern="1200">
                <a:solidFill>
                  <a:schemeClr val="tx1"/>
                </a:solidFill>
                <a:latin typeface="Helvetica" panose="020B0604020202020204" pitchFamily="34" charset="0"/>
                <a:ea typeface="+mn-ea"/>
                <a:cs typeface="+mn-cs"/>
              </a:defRPr>
            </a:lvl5pPr>
            <a:lvl6pPr marL="2661201"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6pPr>
            <a:lvl7pPr marL="3145056"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7pPr>
            <a:lvl8pPr marL="3628911"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8pPr>
            <a:lvl9pPr marL="4112765" indent="-241927" algn="l" defTabSz="914400" rtl="0" eaLnBrk="0" fontAlgn="base" latinLnBrk="0" hangingPunct="0">
              <a:spcBef>
                <a:spcPct val="0"/>
              </a:spcBef>
              <a:spcAft>
                <a:spcPct val="0"/>
              </a:spcAft>
              <a:defRPr kumimoji="1" sz="2117" kern="1200">
                <a:solidFill>
                  <a:schemeClr val="tx1"/>
                </a:solidFill>
                <a:latin typeface="Helvetica" panose="020B0604020202020204" pitchFamily="34" charset="0"/>
                <a:ea typeface="+mn-ea"/>
                <a:cs typeface="+mn-cs"/>
              </a:defRPr>
            </a:lvl9pPr>
          </a:lstStyle>
          <a:p>
            <a:r>
              <a:rPr lang="en-US" altLang="ja-JP" sz="2800" dirty="0" smtClean="0">
                <a:latin typeface="Arial" panose="020B0604020202020204" pitchFamily="34" charset="0"/>
                <a:ea typeface="ＭＳ Ｐゴシック" panose="020B0600070205080204" pitchFamily="50" charset="-128"/>
              </a:rPr>
              <a:t>9</a:t>
            </a:r>
            <a:endParaRPr lang="en-US" altLang="ja-JP" sz="2800" dirty="0">
              <a:latin typeface="Arial" panose="020B0604020202020204" pitchFamily="34" charset="0"/>
              <a:ea typeface="ＭＳ Ｐゴシック" panose="020B0600070205080204" pitchFamily="50" charset="-128"/>
            </a:endParaRPr>
          </a:p>
        </p:txBody>
      </p:sp>
      <p:sp>
        <p:nvSpPr>
          <p:cNvPr id="4" name="テキスト ボックス 3"/>
          <p:cNvSpPr txBox="1"/>
          <p:nvPr/>
        </p:nvSpPr>
        <p:spPr>
          <a:xfrm>
            <a:off x="616207" y="1146455"/>
            <a:ext cx="11062648" cy="1200329"/>
          </a:xfrm>
          <a:prstGeom prst="rect">
            <a:avLst/>
          </a:prstGeom>
          <a:noFill/>
        </p:spPr>
        <p:txBody>
          <a:bodyPr wrap="square" rtlCol="0">
            <a:spAutoFit/>
          </a:bodyPr>
          <a:lstStyle/>
          <a:p>
            <a:r>
              <a:rPr kumimoji="1" lang="en-US" altLang="ja-JP" sz="3600" dirty="0" smtClean="0"/>
              <a:t>All presenters who could not send the video by the deadline are withdrawn from the 2021 NDT FMA program.</a:t>
            </a:r>
            <a:endParaRPr kumimoji="1" lang="ja-JP" altLang="en-US" sz="2000" dirty="0"/>
          </a:p>
        </p:txBody>
      </p:sp>
      <p:sp>
        <p:nvSpPr>
          <p:cNvPr id="5" name="文本框 93">
            <a:extLst>
              <a:ext uri="{FF2B5EF4-FFF2-40B4-BE49-F238E27FC236}">
                <a16:creationId xmlns:a16="http://schemas.microsoft.com/office/drawing/2014/main" id="{1E679D2B-AB36-4906-A476-E11DBE6B1525}"/>
              </a:ext>
            </a:extLst>
          </p:cNvPr>
          <p:cNvSpPr txBox="1"/>
          <p:nvPr/>
        </p:nvSpPr>
        <p:spPr>
          <a:xfrm>
            <a:off x="3175225" y="402749"/>
            <a:ext cx="5465855" cy="645113"/>
          </a:xfrm>
          <a:prstGeom prst="rect">
            <a:avLst/>
          </a:prstGeom>
          <a:noFill/>
        </p:spPr>
        <p:txBody>
          <a:bodyPr wrap="square" rtlCol="0">
            <a:spAutoFit/>
          </a:bodyPr>
          <a:lstStyle/>
          <a:p>
            <a:pPr>
              <a:lnSpc>
                <a:spcPct val="107000"/>
              </a:lnSpc>
              <a:spcAft>
                <a:spcPts val="0"/>
              </a:spcAft>
            </a:pPr>
            <a:r>
              <a:rPr lang="en-US" altLang="ja-JP" sz="3600" b="1" dirty="0" smtClean="0">
                <a:solidFill>
                  <a:srgbClr val="0000FD"/>
                </a:solidFill>
                <a:latin typeface="Times New Roman" panose="02020603050405020304" pitchFamily="18" charset="0"/>
                <a:ea typeface="Times New Roman" panose="02020603050405020304" pitchFamily="18" charset="0"/>
                <a:cs typeface="Times New Roman" panose="02020603050405020304" pitchFamily="18" charset="0"/>
              </a:rPr>
              <a:t>Important 2: Dead line</a:t>
            </a:r>
            <a:endParaRPr lang="en-US" altLang="ja-JP" sz="3600" b="1" dirty="0">
              <a:solidFill>
                <a:srgbClr val="0000FD"/>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テキスト ボックス 5"/>
          <p:cNvSpPr txBox="1"/>
          <p:nvPr/>
        </p:nvSpPr>
        <p:spPr>
          <a:xfrm>
            <a:off x="616207" y="2612500"/>
            <a:ext cx="11062648" cy="1754326"/>
          </a:xfrm>
          <a:prstGeom prst="rect">
            <a:avLst/>
          </a:prstGeom>
          <a:noFill/>
        </p:spPr>
        <p:txBody>
          <a:bodyPr wrap="square" rtlCol="0">
            <a:spAutoFit/>
          </a:bodyPr>
          <a:lstStyle/>
          <a:p>
            <a:r>
              <a:rPr kumimoji="1" lang="en-US" altLang="ja-JP" sz="3600" dirty="0" smtClean="0"/>
              <a:t>All presenters need to register for the 2021 NDT FMA and obtain a zoom contact information from the organizing committee by Jan.10, 2020.</a:t>
            </a:r>
            <a:endParaRPr kumimoji="1" lang="ja-JP" altLang="en-US" sz="2000" dirty="0"/>
          </a:p>
        </p:txBody>
      </p:sp>
      <p:sp>
        <p:nvSpPr>
          <p:cNvPr id="7" name="テキスト ボックス 6"/>
          <p:cNvSpPr txBox="1"/>
          <p:nvPr/>
        </p:nvSpPr>
        <p:spPr>
          <a:xfrm>
            <a:off x="616207" y="4632542"/>
            <a:ext cx="11062648" cy="1754326"/>
          </a:xfrm>
          <a:prstGeom prst="rect">
            <a:avLst/>
          </a:prstGeom>
          <a:noFill/>
        </p:spPr>
        <p:txBody>
          <a:bodyPr wrap="square" rtlCol="0">
            <a:spAutoFit/>
          </a:bodyPr>
          <a:lstStyle/>
          <a:p>
            <a:r>
              <a:rPr kumimoji="1" lang="en-US" altLang="ja-JP" sz="3600" dirty="0" smtClean="0"/>
              <a:t>All participants except speakers need to register for the 2021 NDT FMA and obtain a zoom contact information from the organizing committee by Jan.20, 2020.</a:t>
            </a:r>
            <a:endParaRPr kumimoji="1" lang="ja-JP" altLang="en-US" sz="2000" dirty="0"/>
          </a:p>
        </p:txBody>
      </p:sp>
    </p:spTree>
    <p:extLst>
      <p:ext uri="{BB962C8B-B14F-4D97-AF65-F5344CB8AC3E}">
        <p14:creationId xmlns:p14="http://schemas.microsoft.com/office/powerpoint/2010/main" val="21032515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3">
      <a:majorFont>
        <a:latin typeface="Times New Roman"/>
        <a:ea typeface="等线 Light"/>
        <a:cs typeface=""/>
      </a:majorFont>
      <a:minorFont>
        <a:latin typeface="Times New Roman"/>
        <a:ea typeface="等线"/>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20905</TotalTime>
  <Words>1110</Words>
  <Application>Microsoft Office PowerPoint</Application>
  <PresentationFormat>ワイド画面</PresentationFormat>
  <Paragraphs>148</Paragraphs>
  <Slides>17</Slides>
  <Notes>14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17</vt:i4>
      </vt:variant>
    </vt:vector>
  </HeadingPairs>
  <TitlesOfParts>
    <vt:vector size="27" baseType="lpstr">
      <vt:lpstr>等线</vt:lpstr>
      <vt:lpstr>等线 Light</vt:lpstr>
      <vt:lpstr>ＭＳ Ｐゴシック</vt:lpstr>
      <vt:lpstr>ＭＳ Ｐゴシック</vt:lpstr>
      <vt:lpstr>游明朝</vt:lpstr>
      <vt:lpstr>Arial</vt:lpstr>
      <vt:lpstr>Calibri</vt:lpstr>
      <vt:lpstr>Segoe UI</vt:lpstr>
      <vt:lpstr>Times New Roman</vt:lpstr>
      <vt:lpstr>Office 主题​​</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luo cong</dc:creator>
  <cp:lastModifiedBy>陳  智明</cp:lastModifiedBy>
  <cp:revision>683</cp:revision>
  <cp:lastPrinted>2020-09-01T23:51:16Z</cp:lastPrinted>
  <dcterms:created xsi:type="dcterms:W3CDTF">2020-02-20T00:58:10Z</dcterms:created>
  <dcterms:modified xsi:type="dcterms:W3CDTF">2020-12-10T00:37:18Z</dcterms:modified>
</cp:coreProperties>
</file>